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4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9" r:id="rId1"/>
  </p:sldMasterIdLst>
  <p:notesMasterIdLst>
    <p:notesMasterId r:id="rId12"/>
  </p:notesMasterIdLst>
  <p:sldIdLst>
    <p:sldId id="430" r:id="rId2"/>
    <p:sldId id="313" r:id="rId3"/>
    <p:sldId id="285" r:id="rId4"/>
    <p:sldId id="292" r:id="rId5"/>
    <p:sldId id="433" r:id="rId6"/>
    <p:sldId id="280" r:id="rId7"/>
    <p:sldId id="294" r:id="rId8"/>
    <p:sldId id="272" r:id="rId9"/>
    <p:sldId id="331" r:id="rId10"/>
    <p:sldId id="386" r:id="rId11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54038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108077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62052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216090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701290" algn="l" defTabSz="1080135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3241675" algn="l" defTabSz="1080135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782060" algn="l" defTabSz="1080135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4322445" algn="l" defTabSz="1080135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68">
          <p15:clr>
            <a:srgbClr val="A4A3A4"/>
          </p15:clr>
        </p15:guide>
        <p15:guide id="2" pos="347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51E70"/>
    <a:srgbClr val="F5A700"/>
    <a:srgbClr val="45BBC1"/>
    <a:srgbClr val="84E24E"/>
    <a:srgbClr val="FF808B"/>
    <a:srgbClr val="A7DEF6"/>
    <a:srgbClr val="D33715"/>
    <a:srgbClr val="FE5778"/>
    <a:srgbClr val="6CA83A"/>
    <a:srgbClr val="8AC6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47" autoAdjust="0"/>
    <p:restoredTop sz="96614" autoAdjust="0"/>
  </p:normalViewPr>
  <p:slideViewPr>
    <p:cSldViewPr snapToGrid="0">
      <p:cViewPr varScale="1">
        <p:scale>
          <a:sx n="69" d="100"/>
          <a:sy n="69" d="100"/>
        </p:scale>
        <p:origin x="432" y="40"/>
      </p:cViewPr>
      <p:guideLst>
        <p:guide orient="horz" pos="2568"/>
        <p:guide pos="347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C7FA7865-7C30-4B4D-B550-0BE0EBE67E12}" type="datetimeFigureOut">
              <a:rPr lang="zh-CN" altLang="en-US"/>
              <a:pPr>
                <a:defRPr/>
              </a:pPr>
              <a:t>2021/3/10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865CDC65-2690-451B-9C45-11DF765D09A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65" kern="1200">
        <a:solidFill>
          <a:schemeClr val="tx1"/>
        </a:solidFill>
        <a:latin typeface="+mn-lt"/>
        <a:ea typeface="+mn-ea"/>
        <a:cs typeface="+mn-cs"/>
      </a:defRPr>
    </a:lvl1pPr>
    <a:lvl2pPr marL="540385" algn="l" rtl="0" eaLnBrk="0" fontAlgn="base" hangingPunct="0">
      <a:spcBef>
        <a:spcPct val="30000"/>
      </a:spcBef>
      <a:spcAft>
        <a:spcPct val="0"/>
      </a:spcAft>
      <a:defRPr sz="1465" kern="1200">
        <a:solidFill>
          <a:schemeClr val="tx1"/>
        </a:solidFill>
        <a:latin typeface="+mn-lt"/>
        <a:ea typeface="+mn-ea"/>
        <a:cs typeface="+mn-cs"/>
      </a:defRPr>
    </a:lvl2pPr>
    <a:lvl3pPr marL="1080770" algn="l" rtl="0" eaLnBrk="0" fontAlgn="base" hangingPunct="0">
      <a:spcBef>
        <a:spcPct val="30000"/>
      </a:spcBef>
      <a:spcAft>
        <a:spcPct val="0"/>
      </a:spcAft>
      <a:defRPr sz="1465" kern="1200">
        <a:solidFill>
          <a:schemeClr val="tx1"/>
        </a:solidFill>
        <a:latin typeface="+mn-lt"/>
        <a:ea typeface="+mn-ea"/>
        <a:cs typeface="+mn-cs"/>
      </a:defRPr>
    </a:lvl3pPr>
    <a:lvl4pPr marL="1620520" algn="l" rtl="0" eaLnBrk="0" fontAlgn="base" hangingPunct="0">
      <a:spcBef>
        <a:spcPct val="30000"/>
      </a:spcBef>
      <a:spcAft>
        <a:spcPct val="0"/>
      </a:spcAft>
      <a:defRPr sz="1465" kern="1200">
        <a:solidFill>
          <a:schemeClr val="tx1"/>
        </a:solidFill>
        <a:latin typeface="+mn-lt"/>
        <a:ea typeface="+mn-ea"/>
        <a:cs typeface="+mn-cs"/>
      </a:defRPr>
    </a:lvl4pPr>
    <a:lvl5pPr marL="2160905" algn="l" rtl="0" eaLnBrk="0" fontAlgn="base" hangingPunct="0">
      <a:spcBef>
        <a:spcPct val="30000"/>
      </a:spcBef>
      <a:spcAft>
        <a:spcPct val="0"/>
      </a:spcAft>
      <a:defRPr sz="1465" kern="1200">
        <a:solidFill>
          <a:schemeClr val="tx1"/>
        </a:solidFill>
        <a:latin typeface="+mn-lt"/>
        <a:ea typeface="+mn-ea"/>
        <a:cs typeface="+mn-cs"/>
      </a:defRPr>
    </a:lvl5pPr>
    <a:lvl6pPr marL="2701290" algn="l" defTabSz="1080135" rtl="0" eaLnBrk="1" latinLnBrk="0" hangingPunct="1">
      <a:defRPr sz="1465" kern="1200">
        <a:solidFill>
          <a:schemeClr val="tx1"/>
        </a:solidFill>
        <a:latin typeface="+mn-lt"/>
        <a:ea typeface="+mn-ea"/>
        <a:cs typeface="+mn-cs"/>
      </a:defRPr>
    </a:lvl6pPr>
    <a:lvl7pPr marL="3241675" algn="l" defTabSz="1080135" rtl="0" eaLnBrk="1" latinLnBrk="0" hangingPunct="1">
      <a:defRPr sz="1465" kern="1200">
        <a:solidFill>
          <a:schemeClr val="tx1"/>
        </a:solidFill>
        <a:latin typeface="+mn-lt"/>
        <a:ea typeface="+mn-ea"/>
        <a:cs typeface="+mn-cs"/>
      </a:defRPr>
    </a:lvl7pPr>
    <a:lvl8pPr marL="3782060" algn="l" defTabSz="1080135" rtl="0" eaLnBrk="1" latinLnBrk="0" hangingPunct="1">
      <a:defRPr sz="1465" kern="1200">
        <a:solidFill>
          <a:schemeClr val="tx1"/>
        </a:solidFill>
        <a:latin typeface="+mn-lt"/>
        <a:ea typeface="+mn-ea"/>
        <a:cs typeface="+mn-cs"/>
      </a:defRPr>
    </a:lvl8pPr>
    <a:lvl9pPr marL="4322445" algn="l" defTabSz="1080135" rtl="0" eaLnBrk="1" latinLnBrk="0" hangingPunct="1">
      <a:defRPr sz="146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5CDC65-2690-451B-9C45-11DF765D09AF}" type="slidenum">
              <a:rPr lang="zh-CN" altLang="en-US" smtClean="0"/>
              <a:pPr>
                <a:defRPr/>
              </a:pPr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5CDC65-2690-451B-9C45-11DF765D09AF}" type="slidenum">
              <a:rPr lang="zh-CN" altLang="en-US" smtClean="0"/>
              <a:pPr>
                <a:defRPr/>
              </a:pPr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5CDC65-2690-451B-9C45-11DF765D09AF}" type="slidenum">
              <a:rPr lang="zh-CN" altLang="en-US" smtClean="0"/>
              <a:pPr>
                <a:defRPr/>
              </a:pPr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5CDC65-2690-451B-9C45-11DF765D09AF}" type="slidenum">
              <a:rPr lang="zh-CN" altLang="en-US" smtClean="0"/>
              <a:pPr>
                <a:defRPr/>
              </a:pPr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11212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5CDC65-2690-451B-9C45-11DF765D09AF}" type="slidenum">
              <a:rPr lang="zh-CN" altLang="en-US" smtClean="0"/>
              <a:pPr>
                <a:defRPr/>
              </a:pPr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5CDC65-2690-451B-9C45-11DF765D09AF}" type="slidenum">
              <a:rPr lang="zh-CN" altLang="en-US" smtClean="0"/>
              <a:pPr>
                <a:defRPr/>
              </a:pPr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5CDC65-2690-451B-9C45-11DF765D09AF}" type="slidenum">
              <a:rPr lang="zh-CN" altLang="en-US" smtClean="0"/>
              <a:pPr>
                <a:defRPr/>
              </a:pPr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5CDC65-2690-451B-9C45-11DF765D09AF}" type="slidenum">
              <a:rPr lang="zh-CN" altLang="en-US" smtClean="0"/>
              <a:pPr>
                <a:defRPr/>
              </a:pPr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748A57E5-523C-418E-9923-C680C433ED9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5D352B2A-D3AD-4D63-A2C3-543B7816D0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4328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2">
            <a:extLst>
              <a:ext uri="{FF2B5EF4-FFF2-40B4-BE49-F238E27FC236}">
                <a16:creationId xmlns:a16="http://schemas.microsoft.com/office/drawing/2014/main" id="{B4E24967-0DB6-46CD-9E8A-BDCD1FE63D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50" y="139700"/>
            <a:ext cx="1384300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1">
            <a:extLst>
              <a:ext uri="{FF2B5EF4-FFF2-40B4-BE49-F238E27FC236}">
                <a16:creationId xmlns:a16="http://schemas.microsoft.com/office/drawing/2014/main" id="{EF0D07F0-8AE9-4A8A-9F8E-581754BBCADB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8851900" y="188913"/>
            <a:ext cx="2976563" cy="431800"/>
            <a:chOff x="0" y="0"/>
            <a:chExt cx="2789458" cy="540000"/>
          </a:xfrm>
        </p:grpSpPr>
        <p:pic>
          <p:nvPicPr>
            <p:cNvPr id="6" name="Picture 3" descr="C:\Documents and Settings\scmc\桌面\新医院PPT模板\01-表现_页面_5.jpg">
              <a:extLst>
                <a:ext uri="{FF2B5EF4-FFF2-40B4-BE49-F238E27FC236}">
                  <a16:creationId xmlns:a16="http://schemas.microsoft.com/office/drawing/2014/main" id="{3183FD64-2174-4C6A-BAAF-0A800703ED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0958" y="0"/>
              <a:ext cx="958500" cy="5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4" descr="C:\Documents and Settings\scmc\桌面\新医院PPT模板\01-表现_页面_3.jpg">
              <a:extLst>
                <a:ext uri="{FF2B5EF4-FFF2-40B4-BE49-F238E27FC236}">
                  <a16:creationId xmlns:a16="http://schemas.microsoft.com/office/drawing/2014/main" id="{A0D48591-9BF5-4A16-B4F2-F1F1211908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8404" y="0"/>
              <a:ext cx="893700" cy="5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5" descr="C:\Documents and Settings\scmc\桌面\新医院PPT模板\01-表现_页面_4.jpg">
              <a:extLst>
                <a:ext uri="{FF2B5EF4-FFF2-40B4-BE49-F238E27FC236}">
                  <a16:creationId xmlns:a16="http://schemas.microsoft.com/office/drawing/2014/main" id="{8898A639-3153-45BA-9A10-BCEEE2A920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93700" cy="5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2F2906C6-88D1-4E3B-AE27-C6FF185664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6BBAF166-CBE3-49FC-B7E9-FA93938E2C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420083D6-8E1E-42AE-AE35-D5BCFE1197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E9B1CB6-96FF-40C4-9A0B-3B19AF81CCD6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71058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1">
            <a:extLst>
              <a:ext uri="{FF2B5EF4-FFF2-40B4-BE49-F238E27FC236}">
                <a16:creationId xmlns:a16="http://schemas.microsoft.com/office/drawing/2014/main" id="{1F78D996-02DF-458D-9476-ECDF42520CC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00"/>
          <a:stretch>
            <a:fillRect/>
          </a:stretch>
        </p:blipFill>
        <p:spPr bwMode="auto">
          <a:xfrm>
            <a:off x="6350" y="5486400"/>
            <a:ext cx="121793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7" name="组合 3">
            <a:extLst>
              <a:ext uri="{FF2B5EF4-FFF2-40B4-BE49-F238E27FC236}">
                <a16:creationId xmlns:a16="http://schemas.microsoft.com/office/drawing/2014/main" id="{E1A59C89-3E8D-45A4-9B5B-C57E8E430152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81000" y="290513"/>
            <a:ext cx="806450" cy="606425"/>
            <a:chOff x="412955" y="139014"/>
            <a:chExt cx="1073488" cy="806083"/>
          </a:xfrm>
        </p:grpSpPr>
        <p:sp>
          <p:nvSpPr>
            <p:cNvPr id="5" name="椭圆 4">
              <a:extLst>
                <a:ext uri="{FF2B5EF4-FFF2-40B4-BE49-F238E27FC236}">
                  <a16:creationId xmlns:a16="http://schemas.microsoft.com/office/drawing/2014/main" id="{1D22F1B5-AB45-489D-9E1D-B50B3D655A1F}"/>
                </a:ext>
              </a:extLst>
            </p:cNvPr>
            <p:cNvSpPr/>
            <p:nvPr/>
          </p:nvSpPr>
          <p:spPr bwMode="auto">
            <a:xfrm>
              <a:off x="584122" y="198099"/>
              <a:ext cx="724815" cy="725897"/>
            </a:xfrm>
            <a:prstGeom prst="ellipse">
              <a:avLst/>
            </a:prstGeom>
            <a:solidFill>
              <a:srgbClr val="FF9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C30658A2-F937-4A5F-86EB-5B4DD757C764}"/>
                </a:ext>
              </a:extLst>
            </p:cNvPr>
            <p:cNvSpPr/>
            <p:nvPr/>
          </p:nvSpPr>
          <p:spPr>
            <a:xfrm>
              <a:off x="1338521" y="263513"/>
              <a:ext cx="147922" cy="149822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7F884DD4-033D-4D78-96B3-39BD16367ABC}"/>
                </a:ext>
              </a:extLst>
            </p:cNvPr>
            <p:cNvSpPr/>
            <p:nvPr/>
          </p:nvSpPr>
          <p:spPr>
            <a:xfrm rot="11047877">
              <a:off x="412955" y="776284"/>
              <a:ext cx="169053" cy="168813"/>
            </a:xfrm>
            <a:prstGeom prst="ellipse">
              <a:avLst/>
            </a:prstGeom>
            <a:solidFill>
              <a:srgbClr val="ECC8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9DE21816-9712-4737-99E3-D0B5EC16D43D}"/>
                </a:ext>
              </a:extLst>
            </p:cNvPr>
            <p:cNvSpPr/>
            <p:nvPr/>
          </p:nvSpPr>
          <p:spPr>
            <a:xfrm>
              <a:off x="436200" y="139014"/>
              <a:ext cx="344445" cy="343956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4146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10.jpe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15.jpg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Box 18">
            <a:extLst>
              <a:ext uri="{FF2B5EF4-FFF2-40B4-BE49-F238E27FC236}">
                <a16:creationId xmlns:a16="http://schemas.microsoft.com/office/drawing/2014/main" id="{22808590-7B6B-4C28-9379-7EFC4A645C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1975" y="1100138"/>
            <a:ext cx="8289925" cy="446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zh-CN" altLang="en-US" sz="4800" dirty="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rPr>
              <a:t>唯爱儿科行</a:t>
            </a:r>
            <a:r>
              <a:rPr lang="en-US" altLang="zh-CN" sz="4800" dirty="0">
                <a:solidFill>
                  <a:srgbClr val="C00000"/>
                </a:solidFill>
                <a:latin typeface="宋体" panose="02010600030101010101" pitchFamily="2" charset="-122"/>
                <a:ea typeface="华文新魏" panose="02010800040101010101" pitchFamily="2" charset="-122"/>
                <a:sym typeface="宋体" panose="02010600030101010101" pitchFamily="2" charset="-122"/>
              </a:rPr>
              <a:t>·</a:t>
            </a:r>
            <a:r>
              <a:rPr lang="zh-CN" altLang="en-US" sz="4800" dirty="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rPr>
              <a:t>上海市住院医师科普月月讲</a:t>
            </a:r>
            <a:endParaRPr lang="en-US" altLang="zh-CN" sz="4800" dirty="0">
              <a:solidFill>
                <a:srgbClr val="C00000"/>
              </a:solidFill>
              <a:latin typeface="华文新魏" panose="02010800040101010101" pitchFamily="2" charset="-122"/>
              <a:ea typeface="华文新魏" panose="02010800040101010101" pitchFamily="2" charset="-122"/>
              <a:sym typeface="华文新魏" panose="02010800040101010101" pitchFamily="2" charset="-122"/>
            </a:endParaRPr>
          </a:p>
          <a:p>
            <a:pPr algn="ctr" eaLnBrk="1" hangingPunct="1">
              <a:lnSpc>
                <a:spcPct val="150000"/>
              </a:lnSpc>
            </a:pPr>
            <a:endParaRPr lang="zh-CN" altLang="en-US" sz="4400" dirty="0">
              <a:solidFill>
                <a:srgbClr val="C00000"/>
              </a:solidFill>
              <a:latin typeface="华文新魏" panose="02010800040101010101" pitchFamily="2" charset="-122"/>
              <a:ea typeface="华文新魏" panose="02010800040101010101" pitchFamily="2" charset="-122"/>
              <a:sym typeface="华文新魏" panose="02010800040101010101" pitchFamily="2" charset="-122"/>
            </a:endParaRPr>
          </a:p>
          <a:p>
            <a:pPr algn="ctr" eaLnBrk="1" hangingPunct="1">
              <a:lnSpc>
                <a:spcPct val="150000"/>
              </a:lnSpc>
              <a:spcBef>
                <a:spcPts val="2400"/>
              </a:spcBef>
            </a:pPr>
            <a:endParaRPr lang="en-US" altLang="zh-CN" sz="24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 eaLnBrk="1" hangingPunct="1">
              <a:lnSpc>
                <a:spcPct val="150000"/>
              </a:lnSpc>
              <a:spcBef>
                <a:spcPts val="2400"/>
              </a:spcBef>
            </a:pP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pic>
        <p:nvPicPr>
          <p:cNvPr id="4101" name="图片 13">
            <a:extLst>
              <a:ext uri="{FF2B5EF4-FFF2-40B4-BE49-F238E27FC236}">
                <a16:creationId xmlns:a16="http://schemas.microsoft.com/office/drawing/2014/main" id="{2A07077D-0405-45C7-B7CD-EB45EEFD5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025" y="5457825"/>
            <a:ext cx="1196975" cy="108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图片 1">
            <a:extLst>
              <a:ext uri="{FF2B5EF4-FFF2-40B4-BE49-F238E27FC236}">
                <a16:creationId xmlns:a16="http://schemas.microsoft.com/office/drawing/2014/main" id="{D0CF7299-4317-4B06-974C-162482751E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038" y="5457825"/>
            <a:ext cx="3709987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21">
            <a:extLst>
              <a:ext uri="{FF2B5EF4-FFF2-40B4-BE49-F238E27FC236}">
                <a16:creationId xmlns:a16="http://schemas.microsoft.com/office/drawing/2014/main" id="{DDCE5536-AEFF-428D-B2AA-446AD195EE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7123" y="2957269"/>
            <a:ext cx="6480720" cy="1569660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rgbClr val="000066"/>
                </a:solidFill>
                <a:latin typeface="楷体_GB2312" charset="0"/>
                <a:ea typeface="MS PGothic" panose="020B0600070205080204" pitchFamily="34" charset="-128"/>
              </a:defRPr>
            </a:lvl1pPr>
            <a:lvl2pPr marL="742950" indent="-285750">
              <a:defRPr sz="3200" b="1">
                <a:solidFill>
                  <a:srgbClr val="000066"/>
                </a:solidFill>
                <a:latin typeface="楷体_GB2312" charset="0"/>
                <a:ea typeface="MS PGothic" panose="020B0600070205080204" pitchFamily="34" charset="-128"/>
              </a:defRPr>
            </a:lvl2pPr>
            <a:lvl3pPr marL="1143000" indent="-228600">
              <a:defRPr sz="3200" b="1">
                <a:solidFill>
                  <a:srgbClr val="000066"/>
                </a:solidFill>
                <a:latin typeface="楷体_GB2312" charset="0"/>
                <a:ea typeface="MS PGothic" panose="020B0600070205080204" pitchFamily="34" charset="-128"/>
              </a:defRPr>
            </a:lvl3pPr>
            <a:lvl4pPr marL="1600200" indent="-228600">
              <a:defRPr sz="3200" b="1">
                <a:solidFill>
                  <a:srgbClr val="000066"/>
                </a:solidFill>
                <a:latin typeface="楷体_GB2312" charset="0"/>
                <a:ea typeface="MS PGothic" panose="020B0600070205080204" pitchFamily="34" charset="-128"/>
              </a:defRPr>
            </a:lvl4pPr>
            <a:lvl5pPr marL="2057400" indent="-228600">
              <a:defRPr sz="3200" b="1">
                <a:solidFill>
                  <a:srgbClr val="000066"/>
                </a:solidFill>
                <a:latin typeface="楷体_GB2312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楷体_GB2312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楷体_GB2312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楷体_GB2312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楷体_GB2312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zh-CN" altLang="en-US" sz="4800" dirty="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微软雅黑" panose="020B0503020204020204" pitchFamily="34" charset="-122"/>
              </a:rPr>
              <a:t>爱我你就亲亲我？</a:t>
            </a:r>
            <a:endParaRPr lang="en-US" altLang="zh-CN" sz="4800" dirty="0">
              <a:solidFill>
                <a:srgbClr val="C00000"/>
              </a:solidFill>
              <a:latin typeface="华文新魏" panose="02010800040101010101" pitchFamily="2" charset="-122"/>
              <a:ea typeface="华文新魏" panose="02010800040101010101" pitchFamily="2" charset="-122"/>
              <a:sym typeface="微软雅黑" panose="020B0503020204020204" pitchFamily="34" charset="-122"/>
            </a:endParaRPr>
          </a:p>
          <a:p>
            <a:pPr algn="ctr" eaLnBrk="1" hangingPunct="1">
              <a:defRPr/>
            </a:pPr>
            <a:r>
              <a:rPr lang="en-US" altLang="zh-CN" sz="4800" dirty="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微软雅黑" panose="020B0503020204020204" pitchFamily="34" charset="-122"/>
              </a:rPr>
              <a:t>——</a:t>
            </a:r>
            <a:r>
              <a:rPr lang="zh-CN" altLang="en-US" sz="4800" dirty="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微软雅黑" panose="020B0503020204020204" pitchFamily="34" charset="-122"/>
              </a:rPr>
              <a:t>警惕“亲吻病”</a:t>
            </a:r>
            <a:endParaRPr lang="en-US" altLang="zh-CN" sz="4800" dirty="0">
              <a:solidFill>
                <a:srgbClr val="C00000"/>
              </a:solidFill>
              <a:latin typeface="华文新魏" panose="02010800040101010101" pitchFamily="2" charset="-122"/>
              <a:ea typeface="华文新魏" panose="02010800040101010101" pitchFamily="2" charset="-122"/>
              <a:sym typeface="微软雅黑" panose="020B0503020204020204" pitchFamily="34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AC9771F5-8487-44EA-860B-D55C2457B1E2}"/>
              </a:ext>
            </a:extLst>
          </p:cNvPr>
          <p:cNvSpPr txBox="1"/>
          <p:nvPr/>
        </p:nvSpPr>
        <p:spPr>
          <a:xfrm>
            <a:off x="8158162" y="4668044"/>
            <a:ext cx="3278188" cy="1385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000" dirty="0"/>
              <a:t>住院医师：陈鸣</a:t>
            </a:r>
          </a:p>
          <a:p>
            <a:pPr>
              <a:defRPr/>
            </a:pPr>
            <a:r>
              <a:rPr lang="zh-CN" altLang="en-US" sz="2000" dirty="0"/>
              <a:t>指导老师：张静</a:t>
            </a:r>
            <a:endParaRPr lang="en-US" altLang="zh-CN" sz="2000" dirty="0"/>
          </a:p>
          <a:p>
            <a:pPr>
              <a:defRPr/>
            </a:pPr>
            <a:endParaRPr lang="en-US" altLang="zh-CN" sz="2000" dirty="0"/>
          </a:p>
          <a:p>
            <a:pPr>
              <a:defRPr/>
            </a:pPr>
            <a:r>
              <a:rPr lang="zh-CN" altLang="en-US" sz="2400" b="1" dirty="0">
                <a:solidFill>
                  <a:schemeClr val="accent1">
                    <a:lumMod val="75000"/>
                  </a:schemeClr>
                </a:solidFill>
              </a:rPr>
              <a:t>    上海儿童医学中心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矩形 6">
            <a:extLst>
              <a:ext uri="{FF2B5EF4-FFF2-40B4-BE49-F238E27FC236}">
                <a16:creationId xmlns:a16="http://schemas.microsoft.com/office/drawing/2014/main" id="{8F05D35A-9AC8-4DC2-8899-B8E854BCFE97}"/>
              </a:ext>
            </a:extLst>
          </p:cNvPr>
          <p:cNvGrpSpPr>
            <a:grpSpLocks/>
          </p:cNvGrpSpPr>
          <p:nvPr/>
        </p:nvGrpSpPr>
        <p:grpSpPr bwMode="auto">
          <a:xfrm>
            <a:off x="241300" y="431800"/>
            <a:ext cx="11569700" cy="6045200"/>
            <a:chOff x="152" y="272"/>
            <a:chExt cx="7288" cy="3808"/>
          </a:xfrm>
        </p:grpSpPr>
        <p:pic>
          <p:nvPicPr>
            <p:cNvPr id="5126" name="矩形 6">
              <a:extLst>
                <a:ext uri="{FF2B5EF4-FFF2-40B4-BE49-F238E27FC236}">
                  <a16:creationId xmlns:a16="http://schemas.microsoft.com/office/drawing/2014/main" id="{8728DD01-327F-4808-886C-A75E244CEF71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" y="272"/>
              <a:ext cx="7288" cy="3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7" name="Text Box 3">
              <a:extLst>
                <a:ext uri="{FF2B5EF4-FFF2-40B4-BE49-F238E27FC236}">
                  <a16:creationId xmlns:a16="http://schemas.microsoft.com/office/drawing/2014/main" id="{2D15D42A-A04F-4207-A49D-1CB9BD1513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9" y="612"/>
              <a:ext cx="6583" cy="3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pic>
        <p:nvPicPr>
          <p:cNvPr id="5123" name="文本框 7">
            <a:extLst>
              <a:ext uri="{FF2B5EF4-FFF2-40B4-BE49-F238E27FC236}">
                <a16:creationId xmlns:a16="http://schemas.microsoft.com/office/drawing/2014/main" id="{D43B1437-E2D1-437A-BADC-8F5152AD2DE7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032000"/>
            <a:ext cx="5054600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图片 4">
            <a:extLst>
              <a:ext uri="{FF2B5EF4-FFF2-40B4-BE49-F238E27FC236}">
                <a16:creationId xmlns:a16="http://schemas.microsoft.com/office/drawing/2014/main" id="{91D882E1-86B0-4D8A-9A18-B812C5664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600" y="4348163"/>
            <a:ext cx="373380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图片 1">
            <a:extLst>
              <a:ext uri="{FF2B5EF4-FFF2-40B4-BE49-F238E27FC236}">
                <a16:creationId xmlns:a16="http://schemas.microsoft.com/office/drawing/2014/main" id="{C544AFFB-9365-457F-824D-28C6557B5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935163"/>
            <a:ext cx="2413000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8D3DE80E-255D-4434-9841-93C486C00FA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823" y="4111584"/>
            <a:ext cx="3513177" cy="176837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C3C73994-B61A-4F78-A13B-F3817202AE4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510" b="49353"/>
          <a:stretch/>
        </p:blipFill>
        <p:spPr>
          <a:xfrm>
            <a:off x="1168073" y="2075813"/>
            <a:ext cx="3705746" cy="28064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37" name="组合 36"/>
          <p:cNvGrpSpPr/>
          <p:nvPr/>
        </p:nvGrpSpPr>
        <p:grpSpPr>
          <a:xfrm>
            <a:off x="887103" y="1914468"/>
            <a:ext cx="4232275" cy="3679825"/>
            <a:chOff x="1319213" y="1998663"/>
            <a:chExt cx="4232275" cy="3679825"/>
          </a:xfrm>
        </p:grpSpPr>
        <p:sp>
          <p:nvSpPr>
            <p:cNvPr id="39" name="任意多边形 38"/>
            <p:cNvSpPr/>
            <p:nvPr/>
          </p:nvSpPr>
          <p:spPr>
            <a:xfrm>
              <a:off x="1319213" y="1998663"/>
              <a:ext cx="4232275" cy="3227387"/>
            </a:xfrm>
            <a:custGeom>
              <a:avLst/>
              <a:gdLst>
                <a:gd name="connsiteX0" fmla="*/ 692107 w 4233329"/>
                <a:gd name="connsiteY0" fmla="*/ 230189 h 3227560"/>
                <a:gd name="connsiteX1" fmla="*/ 606311 w 4233329"/>
                <a:gd name="connsiteY1" fmla="*/ 232933 h 3227560"/>
                <a:gd name="connsiteX2" fmla="*/ 330515 w 4233329"/>
                <a:gd name="connsiteY2" fmla="*/ 632928 h 3227560"/>
                <a:gd name="connsiteX3" fmla="*/ 403145 w 4233329"/>
                <a:gd name="connsiteY3" fmla="*/ 2772901 h 3227560"/>
                <a:gd name="connsiteX4" fmla="*/ 1440706 w 4233329"/>
                <a:gd name="connsiteY4" fmla="*/ 2952899 h 3227560"/>
                <a:gd name="connsiteX5" fmla="*/ 3703068 w 4233329"/>
                <a:gd name="connsiteY5" fmla="*/ 2920902 h 3227560"/>
                <a:gd name="connsiteX6" fmla="*/ 3906009 w 4233329"/>
                <a:gd name="connsiteY6" fmla="*/ 1782913 h 3227560"/>
                <a:gd name="connsiteX7" fmla="*/ 3775220 w 4233329"/>
                <a:gd name="connsiteY7" fmla="*/ 332932 h 3227560"/>
                <a:gd name="connsiteX8" fmla="*/ 1824604 w 4233329"/>
                <a:gd name="connsiteY8" fmla="*/ 262933 h 3227560"/>
                <a:gd name="connsiteX9" fmla="*/ 692107 w 4233329"/>
                <a:gd name="connsiteY9" fmla="*/ 230189 h 3227560"/>
                <a:gd name="connsiteX10" fmla="*/ 442503 w 4233329"/>
                <a:gd name="connsiteY10" fmla="*/ 300 h 3227560"/>
                <a:gd name="connsiteX11" fmla="*/ 1773431 w 4233329"/>
                <a:gd name="connsiteY11" fmla="*/ 38781 h 3227560"/>
                <a:gd name="connsiteX12" fmla="*/ 4065824 w 4233329"/>
                <a:gd name="connsiteY12" fmla="*/ 121045 h 3227560"/>
                <a:gd name="connsiteX13" fmla="*/ 4219530 w 4233329"/>
                <a:gd name="connsiteY13" fmla="*/ 1825085 h 3227560"/>
                <a:gd name="connsiteX14" fmla="*/ 3981031 w 4233329"/>
                <a:gd name="connsiteY14" fmla="*/ 3162467 h 3227560"/>
                <a:gd name="connsiteX15" fmla="*/ 1322268 w 4233329"/>
                <a:gd name="connsiteY15" fmla="*/ 3200070 h 3227560"/>
                <a:gd name="connsiteX16" fmla="*/ 102910 w 4233329"/>
                <a:gd name="connsiteY16" fmla="*/ 2988535 h 3227560"/>
                <a:gd name="connsiteX17" fmla="*/ 17555 w 4233329"/>
                <a:gd name="connsiteY17" fmla="*/ 473605 h 3227560"/>
                <a:gd name="connsiteX18" fmla="*/ 341674 w 4233329"/>
                <a:gd name="connsiteY18" fmla="*/ 3525 h 3227560"/>
                <a:gd name="connsiteX19" fmla="*/ 442503 w 4233329"/>
                <a:gd name="connsiteY19" fmla="*/ 300 h 3227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233329" h="3227560">
                  <a:moveTo>
                    <a:pt x="692107" y="230189"/>
                  </a:moveTo>
                  <a:cubicBezTo>
                    <a:pt x="659083" y="230589"/>
                    <a:pt x="630305" y="231475"/>
                    <a:pt x="606311" y="232933"/>
                  </a:cubicBezTo>
                  <a:cubicBezTo>
                    <a:pt x="414362" y="244600"/>
                    <a:pt x="374752" y="437931"/>
                    <a:pt x="330515" y="632928"/>
                  </a:cubicBezTo>
                  <a:cubicBezTo>
                    <a:pt x="296654" y="1056256"/>
                    <a:pt x="320155" y="2603079"/>
                    <a:pt x="403145" y="2772901"/>
                  </a:cubicBezTo>
                  <a:cubicBezTo>
                    <a:pt x="486134" y="2942724"/>
                    <a:pt x="890719" y="2928232"/>
                    <a:pt x="1440706" y="2952899"/>
                  </a:cubicBezTo>
                  <a:cubicBezTo>
                    <a:pt x="1990693" y="2977566"/>
                    <a:pt x="3547289" y="3001102"/>
                    <a:pt x="3703068" y="2920902"/>
                  </a:cubicBezTo>
                  <a:cubicBezTo>
                    <a:pt x="3858848" y="2840703"/>
                    <a:pt x="3893984" y="2214242"/>
                    <a:pt x="3906009" y="1782913"/>
                  </a:cubicBezTo>
                  <a:cubicBezTo>
                    <a:pt x="3918035" y="1351585"/>
                    <a:pt x="3956302" y="484220"/>
                    <a:pt x="3775220" y="332932"/>
                  </a:cubicBezTo>
                  <a:cubicBezTo>
                    <a:pt x="3594137" y="181645"/>
                    <a:pt x="2352755" y="279599"/>
                    <a:pt x="1824604" y="262933"/>
                  </a:cubicBezTo>
                  <a:cubicBezTo>
                    <a:pt x="1362472" y="248350"/>
                    <a:pt x="923276" y="227386"/>
                    <a:pt x="692107" y="230189"/>
                  </a:cubicBezTo>
                  <a:close/>
                  <a:moveTo>
                    <a:pt x="442503" y="300"/>
                  </a:moveTo>
                  <a:cubicBezTo>
                    <a:pt x="714176" y="-2994"/>
                    <a:pt x="1230326" y="21643"/>
                    <a:pt x="1773431" y="38781"/>
                  </a:cubicBezTo>
                  <a:cubicBezTo>
                    <a:pt x="2394122" y="58367"/>
                    <a:pt x="3853013" y="-56751"/>
                    <a:pt x="4065824" y="121045"/>
                  </a:cubicBezTo>
                  <a:cubicBezTo>
                    <a:pt x="4278635" y="298840"/>
                    <a:pt x="4233662" y="1318182"/>
                    <a:pt x="4219530" y="1825085"/>
                  </a:cubicBezTo>
                  <a:cubicBezTo>
                    <a:pt x="4205397" y="2331989"/>
                    <a:pt x="4164105" y="3068215"/>
                    <a:pt x="3981031" y="3162467"/>
                  </a:cubicBezTo>
                  <a:cubicBezTo>
                    <a:pt x="3797956" y="3256719"/>
                    <a:pt x="1968621" y="3229059"/>
                    <a:pt x="1322268" y="3200070"/>
                  </a:cubicBezTo>
                  <a:cubicBezTo>
                    <a:pt x="675915" y="3171082"/>
                    <a:pt x="200440" y="3188112"/>
                    <a:pt x="102910" y="2988535"/>
                  </a:cubicBezTo>
                  <a:cubicBezTo>
                    <a:pt x="5380" y="2788957"/>
                    <a:pt x="-22240" y="971107"/>
                    <a:pt x="17555" y="473605"/>
                  </a:cubicBezTo>
                  <a:cubicBezTo>
                    <a:pt x="69542" y="244441"/>
                    <a:pt x="116093" y="17235"/>
                    <a:pt x="341674" y="3525"/>
                  </a:cubicBezTo>
                  <a:cubicBezTo>
                    <a:pt x="369872" y="1811"/>
                    <a:pt x="403693" y="770"/>
                    <a:pt x="442503" y="300"/>
                  </a:cubicBezTo>
                  <a:close/>
                </a:path>
              </a:pathLst>
            </a:custGeom>
            <a:blipFill>
              <a:blip r:embed="rId6" cstate="print"/>
              <a:tile tx="0" ty="0" sx="100000" sy="100000" flip="none" algn="tl"/>
            </a:blipFill>
            <a:ln w="28575" cap="rnd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rgbClr val="605448"/>
                </a:solidFill>
                <a:cs typeface="+mn-ea"/>
                <a:sym typeface="+mn-lt"/>
              </a:endParaRPr>
            </a:p>
          </p:txBody>
        </p:sp>
        <p:sp>
          <p:nvSpPr>
            <p:cNvPr id="40" name="任意多边形 39"/>
            <p:cNvSpPr/>
            <p:nvPr/>
          </p:nvSpPr>
          <p:spPr>
            <a:xfrm>
              <a:off x="2457450" y="5205413"/>
              <a:ext cx="1920875" cy="473075"/>
            </a:xfrm>
            <a:custGeom>
              <a:avLst/>
              <a:gdLst>
                <a:gd name="connsiteX0" fmla="*/ 735217 w 1920382"/>
                <a:gd name="connsiteY0" fmla="*/ 0 h 472541"/>
                <a:gd name="connsiteX1" fmla="*/ 750207 w 1920382"/>
                <a:gd name="connsiteY1" fmla="*/ 254833 h 472541"/>
                <a:gd name="connsiteX2" fmla="*/ 120620 w 1920382"/>
                <a:gd name="connsiteY2" fmla="*/ 254833 h 472541"/>
                <a:gd name="connsiteX3" fmla="*/ 699 w 1920382"/>
                <a:gd name="connsiteY3" fmla="*/ 449705 h 472541"/>
                <a:gd name="connsiteX4" fmla="*/ 1919440 w 1920382"/>
                <a:gd name="connsiteY4" fmla="*/ 464695 h 472541"/>
                <a:gd name="connsiteX5" fmla="*/ 1844489 w 1920382"/>
                <a:gd name="connsiteY5" fmla="*/ 254833 h 472541"/>
                <a:gd name="connsiteX6" fmla="*/ 1154941 w 1920382"/>
                <a:gd name="connsiteY6" fmla="*/ 224852 h 472541"/>
                <a:gd name="connsiteX7" fmla="*/ 1169931 w 1920382"/>
                <a:gd name="connsiteY7" fmla="*/ 14990 h 47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20382" h="472541">
                  <a:moveTo>
                    <a:pt x="735217" y="0"/>
                  </a:moveTo>
                  <a:lnTo>
                    <a:pt x="750207" y="254833"/>
                  </a:lnTo>
                  <a:cubicBezTo>
                    <a:pt x="540345" y="254833"/>
                    <a:pt x="245538" y="222354"/>
                    <a:pt x="120620" y="254833"/>
                  </a:cubicBezTo>
                  <a:cubicBezTo>
                    <a:pt x="-4298" y="287312"/>
                    <a:pt x="-1800" y="368508"/>
                    <a:pt x="699" y="449705"/>
                  </a:cubicBezTo>
                  <a:cubicBezTo>
                    <a:pt x="640279" y="454702"/>
                    <a:pt x="1609643" y="487180"/>
                    <a:pt x="1919440" y="464695"/>
                  </a:cubicBezTo>
                  <a:cubicBezTo>
                    <a:pt x="1894456" y="394741"/>
                    <a:pt x="1971906" y="294807"/>
                    <a:pt x="1844489" y="254833"/>
                  </a:cubicBezTo>
                  <a:lnTo>
                    <a:pt x="1154941" y="224852"/>
                  </a:lnTo>
                  <a:lnTo>
                    <a:pt x="1169931" y="14990"/>
                  </a:lnTo>
                </a:path>
              </a:pathLst>
            </a:custGeom>
            <a:blipFill dpi="0" rotWithShape="1">
              <a:blip r:embed="rId7" cstate="print"/>
              <a:srcRect/>
              <a:stretch>
                <a:fillRect/>
              </a:stretch>
            </a:blipFill>
            <a:ln w="25400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rgbClr val="605448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5" name="Group 4"/>
          <p:cNvGrpSpPr>
            <a:grpSpLocks noChangeAspect="1"/>
          </p:cNvGrpSpPr>
          <p:nvPr/>
        </p:nvGrpSpPr>
        <p:grpSpPr bwMode="auto">
          <a:xfrm>
            <a:off x="5456918" y="494636"/>
            <a:ext cx="1855355" cy="1601788"/>
            <a:chOff x="2681" y="425"/>
            <a:chExt cx="2539" cy="2192"/>
          </a:xfrm>
        </p:grpSpPr>
        <p:sp>
          <p:nvSpPr>
            <p:cNvPr id="26" name="Freeform 5"/>
            <p:cNvSpPr/>
            <p:nvPr/>
          </p:nvSpPr>
          <p:spPr bwMode="auto">
            <a:xfrm>
              <a:off x="2681" y="425"/>
              <a:ext cx="2539" cy="2192"/>
            </a:xfrm>
            <a:custGeom>
              <a:avLst/>
              <a:gdLst>
                <a:gd name="T0" fmla="*/ 178 w 275"/>
                <a:gd name="T1" fmla="*/ 13 h 237"/>
                <a:gd name="T2" fmla="*/ 190 w 275"/>
                <a:gd name="T3" fmla="*/ 35 h 237"/>
                <a:gd name="T4" fmla="*/ 224 w 275"/>
                <a:gd name="T5" fmla="*/ 46 h 237"/>
                <a:gd name="T6" fmla="*/ 234 w 275"/>
                <a:gd name="T7" fmla="*/ 87 h 237"/>
                <a:gd name="T8" fmla="*/ 263 w 275"/>
                <a:gd name="T9" fmla="*/ 137 h 237"/>
                <a:gd name="T10" fmla="*/ 234 w 275"/>
                <a:gd name="T11" fmla="*/ 165 h 237"/>
                <a:gd name="T12" fmla="*/ 215 w 275"/>
                <a:gd name="T13" fmla="*/ 208 h 237"/>
                <a:gd name="T14" fmla="*/ 164 w 275"/>
                <a:gd name="T15" fmla="*/ 223 h 237"/>
                <a:gd name="T16" fmla="*/ 140 w 275"/>
                <a:gd name="T17" fmla="*/ 221 h 237"/>
                <a:gd name="T18" fmla="*/ 118 w 275"/>
                <a:gd name="T19" fmla="*/ 231 h 237"/>
                <a:gd name="T20" fmla="*/ 87 w 275"/>
                <a:gd name="T21" fmla="*/ 224 h 237"/>
                <a:gd name="T22" fmla="*/ 71 w 275"/>
                <a:gd name="T23" fmla="*/ 211 h 237"/>
                <a:gd name="T24" fmla="*/ 29 w 275"/>
                <a:gd name="T25" fmla="*/ 207 h 237"/>
                <a:gd name="T26" fmla="*/ 17 w 275"/>
                <a:gd name="T27" fmla="*/ 154 h 237"/>
                <a:gd name="T28" fmla="*/ 9 w 275"/>
                <a:gd name="T29" fmla="*/ 123 h 237"/>
                <a:gd name="T30" fmla="*/ 14 w 275"/>
                <a:gd name="T31" fmla="*/ 102 h 237"/>
                <a:gd name="T32" fmla="*/ 6 w 275"/>
                <a:gd name="T33" fmla="*/ 69 h 237"/>
                <a:gd name="T34" fmla="*/ 34 w 275"/>
                <a:gd name="T35" fmla="*/ 40 h 237"/>
                <a:gd name="T36" fmla="*/ 100 w 275"/>
                <a:gd name="T37" fmla="*/ 11 h 237"/>
                <a:gd name="T38" fmla="*/ 129 w 275"/>
                <a:gd name="T39" fmla="*/ 12 h 237"/>
                <a:gd name="T40" fmla="*/ 178 w 275"/>
                <a:gd name="T41" fmla="*/ 13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5" h="237">
                  <a:moveTo>
                    <a:pt x="178" y="13"/>
                  </a:moveTo>
                  <a:cubicBezTo>
                    <a:pt x="186" y="21"/>
                    <a:pt x="180" y="29"/>
                    <a:pt x="190" y="35"/>
                  </a:cubicBezTo>
                  <a:cubicBezTo>
                    <a:pt x="200" y="42"/>
                    <a:pt x="216" y="37"/>
                    <a:pt x="224" y="46"/>
                  </a:cubicBezTo>
                  <a:cubicBezTo>
                    <a:pt x="235" y="57"/>
                    <a:pt x="224" y="75"/>
                    <a:pt x="234" y="87"/>
                  </a:cubicBezTo>
                  <a:cubicBezTo>
                    <a:pt x="245" y="102"/>
                    <a:pt x="275" y="108"/>
                    <a:pt x="263" y="137"/>
                  </a:cubicBezTo>
                  <a:cubicBezTo>
                    <a:pt x="258" y="150"/>
                    <a:pt x="240" y="152"/>
                    <a:pt x="234" y="165"/>
                  </a:cubicBezTo>
                  <a:cubicBezTo>
                    <a:pt x="228" y="180"/>
                    <a:pt x="229" y="197"/>
                    <a:pt x="215" y="208"/>
                  </a:cubicBezTo>
                  <a:cubicBezTo>
                    <a:pt x="200" y="220"/>
                    <a:pt x="182" y="224"/>
                    <a:pt x="164" y="223"/>
                  </a:cubicBezTo>
                  <a:cubicBezTo>
                    <a:pt x="155" y="223"/>
                    <a:pt x="150" y="220"/>
                    <a:pt x="140" y="221"/>
                  </a:cubicBezTo>
                  <a:cubicBezTo>
                    <a:pt x="131" y="222"/>
                    <a:pt x="125" y="227"/>
                    <a:pt x="118" y="231"/>
                  </a:cubicBezTo>
                  <a:cubicBezTo>
                    <a:pt x="108" y="237"/>
                    <a:pt x="93" y="231"/>
                    <a:pt x="87" y="224"/>
                  </a:cubicBezTo>
                  <a:cubicBezTo>
                    <a:pt x="82" y="218"/>
                    <a:pt x="79" y="212"/>
                    <a:pt x="71" y="211"/>
                  </a:cubicBezTo>
                  <a:cubicBezTo>
                    <a:pt x="56" y="209"/>
                    <a:pt x="42" y="216"/>
                    <a:pt x="29" y="207"/>
                  </a:cubicBezTo>
                  <a:cubicBezTo>
                    <a:pt x="9" y="193"/>
                    <a:pt x="22" y="172"/>
                    <a:pt x="17" y="154"/>
                  </a:cubicBezTo>
                  <a:cubicBezTo>
                    <a:pt x="15" y="143"/>
                    <a:pt x="5" y="135"/>
                    <a:pt x="9" y="123"/>
                  </a:cubicBezTo>
                  <a:cubicBezTo>
                    <a:pt x="12" y="114"/>
                    <a:pt x="16" y="111"/>
                    <a:pt x="14" y="102"/>
                  </a:cubicBezTo>
                  <a:cubicBezTo>
                    <a:pt x="11" y="93"/>
                    <a:pt x="0" y="81"/>
                    <a:pt x="6" y="69"/>
                  </a:cubicBezTo>
                  <a:cubicBezTo>
                    <a:pt x="12" y="57"/>
                    <a:pt x="30" y="53"/>
                    <a:pt x="34" y="40"/>
                  </a:cubicBezTo>
                  <a:cubicBezTo>
                    <a:pt x="44" y="8"/>
                    <a:pt x="73" y="1"/>
                    <a:pt x="100" y="11"/>
                  </a:cubicBezTo>
                  <a:cubicBezTo>
                    <a:pt x="100" y="11"/>
                    <a:pt x="111" y="15"/>
                    <a:pt x="129" y="12"/>
                  </a:cubicBezTo>
                  <a:cubicBezTo>
                    <a:pt x="147" y="10"/>
                    <a:pt x="165" y="0"/>
                    <a:pt x="178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" name="Freeform 6"/>
            <p:cNvSpPr/>
            <p:nvPr/>
          </p:nvSpPr>
          <p:spPr bwMode="auto">
            <a:xfrm>
              <a:off x="2700" y="471"/>
              <a:ext cx="2446" cy="2127"/>
            </a:xfrm>
            <a:custGeom>
              <a:avLst/>
              <a:gdLst>
                <a:gd name="T0" fmla="*/ 83 w 265"/>
                <a:gd name="T1" fmla="*/ 220 h 230"/>
                <a:gd name="T2" fmla="*/ 64 w 265"/>
                <a:gd name="T3" fmla="*/ 207 h 230"/>
                <a:gd name="T4" fmla="*/ 44 w 265"/>
                <a:gd name="T5" fmla="*/ 209 h 230"/>
                <a:gd name="T6" fmla="*/ 14 w 265"/>
                <a:gd name="T7" fmla="*/ 178 h 230"/>
                <a:gd name="T8" fmla="*/ 15 w 265"/>
                <a:gd name="T9" fmla="*/ 159 h 230"/>
                <a:gd name="T10" fmla="*/ 5 w 265"/>
                <a:gd name="T11" fmla="*/ 124 h 230"/>
                <a:gd name="T12" fmla="*/ 6 w 265"/>
                <a:gd name="T13" fmla="*/ 117 h 230"/>
                <a:gd name="T14" fmla="*/ 10 w 265"/>
                <a:gd name="T15" fmla="*/ 97 h 230"/>
                <a:gd name="T16" fmla="*/ 0 w 265"/>
                <a:gd name="T17" fmla="*/ 71 h 230"/>
                <a:gd name="T18" fmla="*/ 31 w 265"/>
                <a:gd name="T19" fmla="*/ 35 h 230"/>
                <a:gd name="T20" fmla="*/ 76 w 265"/>
                <a:gd name="T21" fmla="*/ 0 h 230"/>
                <a:gd name="T22" fmla="*/ 116 w 265"/>
                <a:gd name="T23" fmla="*/ 7 h 230"/>
                <a:gd name="T24" fmla="*/ 127 w 265"/>
                <a:gd name="T25" fmla="*/ 6 h 230"/>
                <a:gd name="T26" fmla="*/ 177 w 265"/>
                <a:gd name="T27" fmla="*/ 7 h 230"/>
                <a:gd name="T28" fmla="*/ 175 w 265"/>
                <a:gd name="T29" fmla="*/ 9 h 230"/>
                <a:gd name="T30" fmla="*/ 127 w 265"/>
                <a:gd name="T31" fmla="*/ 9 h 230"/>
                <a:gd name="T32" fmla="*/ 116 w 265"/>
                <a:gd name="T33" fmla="*/ 10 h 230"/>
                <a:gd name="T34" fmla="*/ 76 w 265"/>
                <a:gd name="T35" fmla="*/ 3 h 230"/>
                <a:gd name="T36" fmla="*/ 33 w 265"/>
                <a:gd name="T37" fmla="*/ 36 h 230"/>
                <a:gd name="T38" fmla="*/ 3 w 265"/>
                <a:gd name="T39" fmla="*/ 71 h 230"/>
                <a:gd name="T40" fmla="*/ 13 w 265"/>
                <a:gd name="T41" fmla="*/ 97 h 230"/>
                <a:gd name="T42" fmla="*/ 9 w 265"/>
                <a:gd name="T43" fmla="*/ 118 h 230"/>
                <a:gd name="T44" fmla="*/ 8 w 265"/>
                <a:gd name="T45" fmla="*/ 124 h 230"/>
                <a:gd name="T46" fmla="*/ 18 w 265"/>
                <a:gd name="T47" fmla="*/ 159 h 230"/>
                <a:gd name="T48" fmla="*/ 17 w 265"/>
                <a:gd name="T49" fmla="*/ 178 h 230"/>
                <a:gd name="T50" fmla="*/ 44 w 265"/>
                <a:gd name="T51" fmla="*/ 206 h 230"/>
                <a:gd name="T52" fmla="*/ 64 w 265"/>
                <a:gd name="T53" fmla="*/ 204 h 230"/>
                <a:gd name="T54" fmla="*/ 86 w 265"/>
                <a:gd name="T55" fmla="*/ 218 h 230"/>
                <a:gd name="T56" fmla="*/ 106 w 265"/>
                <a:gd name="T57" fmla="*/ 227 h 230"/>
                <a:gd name="T58" fmla="*/ 138 w 265"/>
                <a:gd name="T59" fmla="*/ 214 h 230"/>
                <a:gd name="T60" fmla="*/ 142 w 265"/>
                <a:gd name="T61" fmla="*/ 214 h 230"/>
                <a:gd name="T62" fmla="*/ 166 w 265"/>
                <a:gd name="T63" fmla="*/ 217 h 230"/>
                <a:gd name="T64" fmla="*/ 212 w 265"/>
                <a:gd name="T65" fmla="*/ 202 h 230"/>
                <a:gd name="T66" fmla="*/ 260 w 265"/>
                <a:gd name="T67" fmla="*/ 132 h 230"/>
                <a:gd name="T68" fmla="*/ 262 w 265"/>
                <a:gd name="T69" fmla="*/ 120 h 230"/>
                <a:gd name="T70" fmla="*/ 226 w 265"/>
                <a:gd name="T71" fmla="*/ 65 h 230"/>
                <a:gd name="T72" fmla="*/ 226 w 265"/>
                <a:gd name="T73" fmla="*/ 58 h 230"/>
                <a:gd name="T74" fmla="*/ 187 w 265"/>
                <a:gd name="T75" fmla="*/ 32 h 230"/>
                <a:gd name="T76" fmla="*/ 180 w 265"/>
                <a:gd name="T77" fmla="*/ 20 h 230"/>
                <a:gd name="T78" fmla="*/ 176 w 265"/>
                <a:gd name="T79" fmla="*/ 8 h 230"/>
                <a:gd name="T80" fmla="*/ 183 w 265"/>
                <a:gd name="T81" fmla="*/ 20 h 230"/>
                <a:gd name="T82" fmla="*/ 223 w 265"/>
                <a:gd name="T83" fmla="*/ 40 h 230"/>
                <a:gd name="T84" fmla="*/ 229 w 265"/>
                <a:gd name="T85" fmla="*/ 58 h 230"/>
                <a:gd name="T86" fmla="*/ 233 w 265"/>
                <a:gd name="T87" fmla="*/ 81 h 230"/>
                <a:gd name="T88" fmla="*/ 265 w 265"/>
                <a:gd name="T89" fmla="*/ 120 h 230"/>
                <a:gd name="T90" fmla="*/ 234 w 265"/>
                <a:gd name="T91" fmla="*/ 161 h 230"/>
                <a:gd name="T92" fmla="*/ 214 w 265"/>
                <a:gd name="T93" fmla="*/ 204 h 230"/>
                <a:gd name="T94" fmla="*/ 162 w 265"/>
                <a:gd name="T95" fmla="*/ 220 h 230"/>
                <a:gd name="T96" fmla="*/ 142 w 265"/>
                <a:gd name="T97" fmla="*/ 217 h 230"/>
                <a:gd name="T98" fmla="*/ 117 w 265"/>
                <a:gd name="T99" fmla="*/ 227 h 230"/>
                <a:gd name="T100" fmla="*/ 106 w 265"/>
                <a:gd name="T101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65" h="230">
                  <a:moveTo>
                    <a:pt x="106" y="230"/>
                  </a:moveTo>
                  <a:cubicBezTo>
                    <a:pt x="98" y="230"/>
                    <a:pt x="88" y="225"/>
                    <a:pt x="83" y="220"/>
                  </a:cubicBezTo>
                  <a:cubicBezTo>
                    <a:pt x="83" y="220"/>
                    <a:pt x="83" y="220"/>
                    <a:pt x="83" y="220"/>
                  </a:cubicBezTo>
                  <a:cubicBezTo>
                    <a:pt x="78" y="213"/>
                    <a:pt x="76" y="208"/>
                    <a:pt x="68" y="207"/>
                  </a:cubicBezTo>
                  <a:cubicBezTo>
                    <a:pt x="68" y="207"/>
                    <a:pt x="68" y="207"/>
                    <a:pt x="68" y="207"/>
                  </a:cubicBezTo>
                  <a:cubicBezTo>
                    <a:pt x="67" y="207"/>
                    <a:pt x="66" y="207"/>
                    <a:pt x="64" y="207"/>
                  </a:cubicBezTo>
                  <a:cubicBezTo>
                    <a:pt x="64" y="207"/>
                    <a:pt x="64" y="207"/>
                    <a:pt x="64" y="207"/>
                  </a:cubicBezTo>
                  <a:cubicBezTo>
                    <a:pt x="58" y="207"/>
                    <a:pt x="51" y="209"/>
                    <a:pt x="44" y="209"/>
                  </a:cubicBezTo>
                  <a:cubicBezTo>
                    <a:pt x="44" y="209"/>
                    <a:pt x="44" y="209"/>
                    <a:pt x="44" y="209"/>
                  </a:cubicBezTo>
                  <a:cubicBezTo>
                    <a:pt x="38" y="209"/>
                    <a:pt x="32" y="207"/>
                    <a:pt x="26" y="203"/>
                  </a:cubicBezTo>
                  <a:cubicBezTo>
                    <a:pt x="26" y="203"/>
                    <a:pt x="26" y="203"/>
                    <a:pt x="26" y="203"/>
                  </a:cubicBezTo>
                  <a:cubicBezTo>
                    <a:pt x="16" y="196"/>
                    <a:pt x="14" y="187"/>
                    <a:pt x="14" y="178"/>
                  </a:cubicBezTo>
                  <a:cubicBezTo>
                    <a:pt x="14" y="178"/>
                    <a:pt x="14" y="178"/>
                    <a:pt x="14" y="178"/>
                  </a:cubicBezTo>
                  <a:cubicBezTo>
                    <a:pt x="14" y="171"/>
                    <a:pt x="15" y="165"/>
                    <a:pt x="15" y="159"/>
                  </a:cubicBezTo>
                  <a:cubicBezTo>
                    <a:pt x="15" y="159"/>
                    <a:pt x="15" y="159"/>
                    <a:pt x="15" y="159"/>
                  </a:cubicBezTo>
                  <a:cubicBezTo>
                    <a:pt x="15" y="155"/>
                    <a:pt x="15" y="152"/>
                    <a:pt x="14" y="149"/>
                  </a:cubicBezTo>
                  <a:cubicBezTo>
                    <a:pt x="14" y="149"/>
                    <a:pt x="14" y="149"/>
                    <a:pt x="14" y="149"/>
                  </a:cubicBezTo>
                  <a:cubicBezTo>
                    <a:pt x="12" y="141"/>
                    <a:pt x="5" y="133"/>
                    <a:pt x="5" y="124"/>
                  </a:cubicBezTo>
                  <a:cubicBezTo>
                    <a:pt x="5" y="124"/>
                    <a:pt x="5" y="124"/>
                    <a:pt x="5" y="124"/>
                  </a:cubicBezTo>
                  <a:cubicBezTo>
                    <a:pt x="5" y="122"/>
                    <a:pt x="5" y="119"/>
                    <a:pt x="6" y="117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8" y="110"/>
                    <a:pt x="11" y="107"/>
                    <a:pt x="11" y="103"/>
                  </a:cubicBezTo>
                  <a:cubicBezTo>
                    <a:pt x="11" y="103"/>
                    <a:pt x="11" y="103"/>
                    <a:pt x="11" y="103"/>
                  </a:cubicBezTo>
                  <a:cubicBezTo>
                    <a:pt x="11" y="101"/>
                    <a:pt x="11" y="99"/>
                    <a:pt x="10" y="97"/>
                  </a:cubicBezTo>
                  <a:cubicBezTo>
                    <a:pt x="10" y="97"/>
                    <a:pt x="10" y="97"/>
                    <a:pt x="10" y="97"/>
                  </a:cubicBezTo>
                  <a:cubicBezTo>
                    <a:pt x="8" y="91"/>
                    <a:pt x="1" y="8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69"/>
                    <a:pt x="1" y="66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9" y="50"/>
                    <a:pt x="27" y="47"/>
                    <a:pt x="31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8" y="11"/>
                    <a:pt x="56" y="0"/>
                    <a:pt x="76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84" y="0"/>
                    <a:pt x="91" y="1"/>
                    <a:pt x="99" y="4"/>
                  </a:cubicBezTo>
                  <a:cubicBezTo>
                    <a:pt x="99" y="4"/>
                    <a:pt x="99" y="4"/>
                    <a:pt x="99" y="4"/>
                  </a:cubicBezTo>
                  <a:cubicBezTo>
                    <a:pt x="99" y="4"/>
                    <a:pt x="105" y="7"/>
                    <a:pt x="116" y="7"/>
                  </a:cubicBezTo>
                  <a:cubicBezTo>
                    <a:pt x="116" y="7"/>
                    <a:pt x="116" y="7"/>
                    <a:pt x="116" y="7"/>
                  </a:cubicBezTo>
                  <a:cubicBezTo>
                    <a:pt x="119" y="7"/>
                    <a:pt x="123" y="7"/>
                    <a:pt x="127" y="6"/>
                  </a:cubicBezTo>
                  <a:cubicBezTo>
                    <a:pt x="127" y="6"/>
                    <a:pt x="127" y="6"/>
                    <a:pt x="127" y="6"/>
                  </a:cubicBezTo>
                  <a:cubicBezTo>
                    <a:pt x="138" y="4"/>
                    <a:pt x="149" y="0"/>
                    <a:pt x="159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65" y="0"/>
                    <a:pt x="172" y="2"/>
                    <a:pt x="177" y="7"/>
                  </a:cubicBezTo>
                  <a:cubicBezTo>
                    <a:pt x="177" y="7"/>
                    <a:pt x="177" y="7"/>
                    <a:pt x="177" y="7"/>
                  </a:cubicBezTo>
                  <a:cubicBezTo>
                    <a:pt x="176" y="8"/>
                    <a:pt x="176" y="8"/>
                    <a:pt x="176" y="8"/>
                  </a:cubicBezTo>
                  <a:cubicBezTo>
                    <a:pt x="175" y="9"/>
                    <a:pt x="175" y="9"/>
                    <a:pt x="175" y="9"/>
                  </a:cubicBezTo>
                  <a:cubicBezTo>
                    <a:pt x="170" y="5"/>
                    <a:pt x="165" y="3"/>
                    <a:pt x="159" y="3"/>
                  </a:cubicBezTo>
                  <a:cubicBezTo>
                    <a:pt x="159" y="3"/>
                    <a:pt x="159" y="3"/>
                    <a:pt x="159" y="3"/>
                  </a:cubicBezTo>
                  <a:cubicBezTo>
                    <a:pt x="150" y="3"/>
                    <a:pt x="139" y="7"/>
                    <a:pt x="127" y="9"/>
                  </a:cubicBezTo>
                  <a:cubicBezTo>
                    <a:pt x="127" y="9"/>
                    <a:pt x="127" y="9"/>
                    <a:pt x="127" y="9"/>
                  </a:cubicBezTo>
                  <a:cubicBezTo>
                    <a:pt x="123" y="10"/>
                    <a:pt x="119" y="10"/>
                    <a:pt x="116" y="10"/>
                  </a:cubicBezTo>
                  <a:cubicBezTo>
                    <a:pt x="116" y="10"/>
                    <a:pt x="116" y="10"/>
                    <a:pt x="116" y="10"/>
                  </a:cubicBezTo>
                  <a:cubicBezTo>
                    <a:pt x="104" y="10"/>
                    <a:pt x="98" y="7"/>
                    <a:pt x="98" y="7"/>
                  </a:cubicBezTo>
                  <a:cubicBezTo>
                    <a:pt x="98" y="7"/>
                    <a:pt x="98" y="7"/>
                    <a:pt x="98" y="7"/>
                  </a:cubicBezTo>
                  <a:cubicBezTo>
                    <a:pt x="90" y="4"/>
                    <a:pt x="83" y="3"/>
                    <a:pt x="76" y="3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57" y="3"/>
                    <a:pt x="40" y="13"/>
                    <a:pt x="33" y="36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29" y="50"/>
                    <a:pt x="10" y="53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cubicBezTo>
                    <a:pt x="4" y="67"/>
                    <a:pt x="3" y="69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80"/>
                    <a:pt x="11" y="89"/>
                    <a:pt x="13" y="97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4" y="99"/>
                    <a:pt x="14" y="101"/>
                    <a:pt x="14" y="103"/>
                  </a:cubicBezTo>
                  <a:cubicBezTo>
                    <a:pt x="14" y="103"/>
                    <a:pt x="14" y="103"/>
                    <a:pt x="14" y="103"/>
                  </a:cubicBezTo>
                  <a:cubicBezTo>
                    <a:pt x="14" y="109"/>
                    <a:pt x="11" y="112"/>
                    <a:pt x="9" y="118"/>
                  </a:cubicBezTo>
                  <a:cubicBezTo>
                    <a:pt x="9" y="118"/>
                    <a:pt x="9" y="118"/>
                    <a:pt x="9" y="118"/>
                  </a:cubicBezTo>
                  <a:cubicBezTo>
                    <a:pt x="8" y="120"/>
                    <a:pt x="8" y="122"/>
                    <a:pt x="8" y="124"/>
                  </a:cubicBezTo>
                  <a:cubicBezTo>
                    <a:pt x="8" y="124"/>
                    <a:pt x="8" y="124"/>
                    <a:pt x="8" y="124"/>
                  </a:cubicBezTo>
                  <a:cubicBezTo>
                    <a:pt x="7" y="132"/>
                    <a:pt x="14" y="139"/>
                    <a:pt x="17" y="148"/>
                  </a:cubicBezTo>
                  <a:cubicBezTo>
                    <a:pt x="17" y="148"/>
                    <a:pt x="17" y="148"/>
                    <a:pt x="17" y="148"/>
                  </a:cubicBezTo>
                  <a:cubicBezTo>
                    <a:pt x="18" y="152"/>
                    <a:pt x="18" y="155"/>
                    <a:pt x="18" y="159"/>
                  </a:cubicBezTo>
                  <a:cubicBezTo>
                    <a:pt x="18" y="159"/>
                    <a:pt x="18" y="159"/>
                    <a:pt x="18" y="159"/>
                  </a:cubicBezTo>
                  <a:cubicBezTo>
                    <a:pt x="18" y="165"/>
                    <a:pt x="17" y="172"/>
                    <a:pt x="17" y="178"/>
                  </a:cubicBezTo>
                  <a:cubicBezTo>
                    <a:pt x="17" y="178"/>
                    <a:pt x="17" y="178"/>
                    <a:pt x="17" y="178"/>
                  </a:cubicBezTo>
                  <a:cubicBezTo>
                    <a:pt x="17" y="187"/>
                    <a:pt x="19" y="194"/>
                    <a:pt x="28" y="201"/>
                  </a:cubicBezTo>
                  <a:cubicBezTo>
                    <a:pt x="28" y="201"/>
                    <a:pt x="28" y="201"/>
                    <a:pt x="28" y="201"/>
                  </a:cubicBezTo>
                  <a:cubicBezTo>
                    <a:pt x="33" y="205"/>
                    <a:pt x="38" y="206"/>
                    <a:pt x="44" y="206"/>
                  </a:cubicBezTo>
                  <a:cubicBezTo>
                    <a:pt x="44" y="206"/>
                    <a:pt x="44" y="206"/>
                    <a:pt x="44" y="206"/>
                  </a:cubicBezTo>
                  <a:cubicBezTo>
                    <a:pt x="50" y="206"/>
                    <a:pt x="57" y="204"/>
                    <a:pt x="64" y="204"/>
                  </a:cubicBezTo>
                  <a:cubicBezTo>
                    <a:pt x="64" y="204"/>
                    <a:pt x="64" y="204"/>
                    <a:pt x="64" y="204"/>
                  </a:cubicBezTo>
                  <a:cubicBezTo>
                    <a:pt x="66" y="204"/>
                    <a:pt x="67" y="204"/>
                    <a:pt x="69" y="204"/>
                  </a:cubicBezTo>
                  <a:cubicBezTo>
                    <a:pt x="69" y="204"/>
                    <a:pt x="69" y="204"/>
                    <a:pt x="69" y="204"/>
                  </a:cubicBezTo>
                  <a:cubicBezTo>
                    <a:pt x="78" y="205"/>
                    <a:pt x="81" y="212"/>
                    <a:pt x="86" y="218"/>
                  </a:cubicBezTo>
                  <a:cubicBezTo>
                    <a:pt x="86" y="218"/>
                    <a:pt x="86" y="218"/>
                    <a:pt x="86" y="218"/>
                  </a:cubicBezTo>
                  <a:cubicBezTo>
                    <a:pt x="90" y="223"/>
                    <a:pt x="99" y="227"/>
                    <a:pt x="106" y="227"/>
                  </a:cubicBezTo>
                  <a:cubicBezTo>
                    <a:pt x="106" y="227"/>
                    <a:pt x="106" y="227"/>
                    <a:pt x="106" y="227"/>
                  </a:cubicBezTo>
                  <a:cubicBezTo>
                    <a:pt x="110" y="227"/>
                    <a:pt x="113" y="226"/>
                    <a:pt x="115" y="225"/>
                  </a:cubicBezTo>
                  <a:cubicBezTo>
                    <a:pt x="115" y="225"/>
                    <a:pt x="115" y="225"/>
                    <a:pt x="115" y="225"/>
                  </a:cubicBezTo>
                  <a:cubicBezTo>
                    <a:pt x="122" y="221"/>
                    <a:pt x="128" y="215"/>
                    <a:pt x="138" y="214"/>
                  </a:cubicBezTo>
                  <a:cubicBezTo>
                    <a:pt x="138" y="214"/>
                    <a:pt x="138" y="214"/>
                    <a:pt x="138" y="214"/>
                  </a:cubicBezTo>
                  <a:cubicBezTo>
                    <a:pt x="139" y="214"/>
                    <a:pt x="140" y="214"/>
                    <a:pt x="142" y="214"/>
                  </a:cubicBezTo>
                  <a:cubicBezTo>
                    <a:pt x="142" y="214"/>
                    <a:pt x="142" y="214"/>
                    <a:pt x="142" y="214"/>
                  </a:cubicBezTo>
                  <a:cubicBezTo>
                    <a:pt x="149" y="214"/>
                    <a:pt x="154" y="216"/>
                    <a:pt x="162" y="217"/>
                  </a:cubicBezTo>
                  <a:cubicBezTo>
                    <a:pt x="162" y="217"/>
                    <a:pt x="162" y="217"/>
                    <a:pt x="162" y="217"/>
                  </a:cubicBezTo>
                  <a:cubicBezTo>
                    <a:pt x="164" y="217"/>
                    <a:pt x="165" y="217"/>
                    <a:pt x="166" y="217"/>
                  </a:cubicBezTo>
                  <a:cubicBezTo>
                    <a:pt x="166" y="217"/>
                    <a:pt x="166" y="217"/>
                    <a:pt x="166" y="217"/>
                  </a:cubicBezTo>
                  <a:cubicBezTo>
                    <a:pt x="182" y="217"/>
                    <a:pt x="199" y="213"/>
                    <a:pt x="212" y="202"/>
                  </a:cubicBezTo>
                  <a:cubicBezTo>
                    <a:pt x="212" y="202"/>
                    <a:pt x="212" y="202"/>
                    <a:pt x="212" y="202"/>
                  </a:cubicBezTo>
                  <a:cubicBezTo>
                    <a:pt x="225" y="191"/>
                    <a:pt x="224" y="175"/>
                    <a:pt x="231" y="160"/>
                  </a:cubicBezTo>
                  <a:cubicBezTo>
                    <a:pt x="231" y="160"/>
                    <a:pt x="231" y="160"/>
                    <a:pt x="231" y="160"/>
                  </a:cubicBezTo>
                  <a:cubicBezTo>
                    <a:pt x="237" y="146"/>
                    <a:pt x="255" y="143"/>
                    <a:pt x="260" y="132"/>
                  </a:cubicBezTo>
                  <a:cubicBezTo>
                    <a:pt x="260" y="132"/>
                    <a:pt x="260" y="132"/>
                    <a:pt x="260" y="132"/>
                  </a:cubicBezTo>
                  <a:cubicBezTo>
                    <a:pt x="262" y="127"/>
                    <a:pt x="262" y="123"/>
                    <a:pt x="262" y="120"/>
                  </a:cubicBezTo>
                  <a:cubicBezTo>
                    <a:pt x="262" y="120"/>
                    <a:pt x="262" y="120"/>
                    <a:pt x="262" y="120"/>
                  </a:cubicBezTo>
                  <a:cubicBezTo>
                    <a:pt x="263" y="102"/>
                    <a:pt x="241" y="96"/>
                    <a:pt x="230" y="83"/>
                  </a:cubicBezTo>
                  <a:cubicBezTo>
                    <a:pt x="230" y="83"/>
                    <a:pt x="230" y="83"/>
                    <a:pt x="230" y="83"/>
                  </a:cubicBezTo>
                  <a:cubicBezTo>
                    <a:pt x="226" y="78"/>
                    <a:pt x="226" y="71"/>
                    <a:pt x="226" y="65"/>
                  </a:cubicBezTo>
                  <a:cubicBezTo>
                    <a:pt x="226" y="65"/>
                    <a:pt x="226" y="65"/>
                    <a:pt x="226" y="65"/>
                  </a:cubicBezTo>
                  <a:cubicBezTo>
                    <a:pt x="226" y="63"/>
                    <a:pt x="226" y="60"/>
                    <a:pt x="226" y="58"/>
                  </a:cubicBezTo>
                  <a:cubicBezTo>
                    <a:pt x="226" y="58"/>
                    <a:pt x="226" y="58"/>
                    <a:pt x="226" y="58"/>
                  </a:cubicBezTo>
                  <a:cubicBezTo>
                    <a:pt x="226" y="52"/>
                    <a:pt x="225" y="46"/>
                    <a:pt x="221" y="42"/>
                  </a:cubicBezTo>
                  <a:cubicBezTo>
                    <a:pt x="221" y="42"/>
                    <a:pt x="221" y="42"/>
                    <a:pt x="221" y="42"/>
                  </a:cubicBezTo>
                  <a:cubicBezTo>
                    <a:pt x="214" y="34"/>
                    <a:pt x="198" y="38"/>
                    <a:pt x="187" y="32"/>
                  </a:cubicBezTo>
                  <a:cubicBezTo>
                    <a:pt x="187" y="32"/>
                    <a:pt x="187" y="32"/>
                    <a:pt x="187" y="32"/>
                  </a:cubicBezTo>
                  <a:cubicBezTo>
                    <a:pt x="182" y="28"/>
                    <a:pt x="180" y="24"/>
                    <a:pt x="180" y="20"/>
                  </a:cubicBezTo>
                  <a:cubicBezTo>
                    <a:pt x="180" y="20"/>
                    <a:pt x="180" y="20"/>
                    <a:pt x="180" y="20"/>
                  </a:cubicBezTo>
                  <a:cubicBezTo>
                    <a:pt x="179" y="16"/>
                    <a:pt x="178" y="13"/>
                    <a:pt x="175" y="9"/>
                  </a:cubicBezTo>
                  <a:cubicBezTo>
                    <a:pt x="175" y="9"/>
                    <a:pt x="175" y="9"/>
                    <a:pt x="175" y="9"/>
                  </a:cubicBezTo>
                  <a:cubicBezTo>
                    <a:pt x="176" y="8"/>
                    <a:pt x="176" y="8"/>
                    <a:pt x="176" y="8"/>
                  </a:cubicBezTo>
                  <a:cubicBezTo>
                    <a:pt x="177" y="7"/>
                    <a:pt x="177" y="7"/>
                    <a:pt x="177" y="7"/>
                  </a:cubicBezTo>
                  <a:cubicBezTo>
                    <a:pt x="181" y="11"/>
                    <a:pt x="182" y="16"/>
                    <a:pt x="183" y="20"/>
                  </a:cubicBezTo>
                  <a:cubicBezTo>
                    <a:pt x="183" y="20"/>
                    <a:pt x="183" y="20"/>
                    <a:pt x="183" y="20"/>
                  </a:cubicBezTo>
                  <a:cubicBezTo>
                    <a:pt x="183" y="23"/>
                    <a:pt x="184" y="26"/>
                    <a:pt x="188" y="29"/>
                  </a:cubicBezTo>
                  <a:cubicBezTo>
                    <a:pt x="188" y="29"/>
                    <a:pt x="188" y="29"/>
                    <a:pt x="188" y="29"/>
                  </a:cubicBezTo>
                  <a:cubicBezTo>
                    <a:pt x="197" y="35"/>
                    <a:pt x="214" y="30"/>
                    <a:pt x="223" y="40"/>
                  </a:cubicBezTo>
                  <a:cubicBezTo>
                    <a:pt x="223" y="40"/>
                    <a:pt x="223" y="40"/>
                    <a:pt x="223" y="40"/>
                  </a:cubicBezTo>
                  <a:cubicBezTo>
                    <a:pt x="228" y="45"/>
                    <a:pt x="229" y="51"/>
                    <a:pt x="229" y="58"/>
                  </a:cubicBezTo>
                  <a:cubicBezTo>
                    <a:pt x="229" y="58"/>
                    <a:pt x="229" y="58"/>
                    <a:pt x="229" y="58"/>
                  </a:cubicBezTo>
                  <a:cubicBezTo>
                    <a:pt x="229" y="60"/>
                    <a:pt x="229" y="63"/>
                    <a:pt x="229" y="65"/>
                  </a:cubicBezTo>
                  <a:cubicBezTo>
                    <a:pt x="229" y="65"/>
                    <a:pt x="229" y="65"/>
                    <a:pt x="229" y="65"/>
                  </a:cubicBezTo>
                  <a:cubicBezTo>
                    <a:pt x="229" y="71"/>
                    <a:pt x="229" y="77"/>
                    <a:pt x="233" y="81"/>
                  </a:cubicBezTo>
                  <a:cubicBezTo>
                    <a:pt x="233" y="81"/>
                    <a:pt x="233" y="81"/>
                    <a:pt x="233" y="81"/>
                  </a:cubicBezTo>
                  <a:cubicBezTo>
                    <a:pt x="242" y="93"/>
                    <a:pt x="265" y="99"/>
                    <a:pt x="265" y="120"/>
                  </a:cubicBezTo>
                  <a:cubicBezTo>
                    <a:pt x="265" y="120"/>
                    <a:pt x="265" y="120"/>
                    <a:pt x="265" y="120"/>
                  </a:cubicBezTo>
                  <a:cubicBezTo>
                    <a:pt x="265" y="124"/>
                    <a:pt x="264" y="128"/>
                    <a:pt x="262" y="133"/>
                  </a:cubicBezTo>
                  <a:cubicBezTo>
                    <a:pt x="262" y="133"/>
                    <a:pt x="262" y="133"/>
                    <a:pt x="262" y="133"/>
                  </a:cubicBezTo>
                  <a:cubicBezTo>
                    <a:pt x="257" y="146"/>
                    <a:pt x="239" y="149"/>
                    <a:pt x="234" y="161"/>
                  </a:cubicBezTo>
                  <a:cubicBezTo>
                    <a:pt x="234" y="161"/>
                    <a:pt x="234" y="161"/>
                    <a:pt x="234" y="161"/>
                  </a:cubicBezTo>
                  <a:cubicBezTo>
                    <a:pt x="227" y="175"/>
                    <a:pt x="228" y="192"/>
                    <a:pt x="214" y="204"/>
                  </a:cubicBezTo>
                  <a:cubicBezTo>
                    <a:pt x="214" y="204"/>
                    <a:pt x="214" y="204"/>
                    <a:pt x="214" y="204"/>
                  </a:cubicBezTo>
                  <a:cubicBezTo>
                    <a:pt x="200" y="216"/>
                    <a:pt x="183" y="220"/>
                    <a:pt x="166" y="220"/>
                  </a:cubicBezTo>
                  <a:cubicBezTo>
                    <a:pt x="166" y="220"/>
                    <a:pt x="166" y="220"/>
                    <a:pt x="166" y="220"/>
                  </a:cubicBezTo>
                  <a:cubicBezTo>
                    <a:pt x="165" y="220"/>
                    <a:pt x="164" y="220"/>
                    <a:pt x="162" y="220"/>
                  </a:cubicBezTo>
                  <a:cubicBezTo>
                    <a:pt x="162" y="220"/>
                    <a:pt x="162" y="220"/>
                    <a:pt x="162" y="220"/>
                  </a:cubicBezTo>
                  <a:cubicBezTo>
                    <a:pt x="154" y="219"/>
                    <a:pt x="149" y="217"/>
                    <a:pt x="142" y="217"/>
                  </a:cubicBezTo>
                  <a:cubicBezTo>
                    <a:pt x="142" y="217"/>
                    <a:pt x="142" y="217"/>
                    <a:pt x="142" y="217"/>
                  </a:cubicBezTo>
                  <a:cubicBezTo>
                    <a:pt x="141" y="217"/>
                    <a:pt x="139" y="217"/>
                    <a:pt x="138" y="217"/>
                  </a:cubicBezTo>
                  <a:cubicBezTo>
                    <a:pt x="138" y="217"/>
                    <a:pt x="138" y="217"/>
                    <a:pt x="138" y="217"/>
                  </a:cubicBezTo>
                  <a:cubicBezTo>
                    <a:pt x="130" y="218"/>
                    <a:pt x="124" y="223"/>
                    <a:pt x="117" y="227"/>
                  </a:cubicBezTo>
                  <a:cubicBezTo>
                    <a:pt x="117" y="227"/>
                    <a:pt x="117" y="227"/>
                    <a:pt x="117" y="227"/>
                  </a:cubicBezTo>
                  <a:cubicBezTo>
                    <a:pt x="114" y="229"/>
                    <a:pt x="110" y="230"/>
                    <a:pt x="106" y="230"/>
                  </a:cubicBezTo>
                  <a:cubicBezTo>
                    <a:pt x="106" y="230"/>
                    <a:pt x="106" y="230"/>
                    <a:pt x="106" y="230"/>
                  </a:cubicBezTo>
                  <a:cubicBezTo>
                    <a:pt x="106" y="230"/>
                    <a:pt x="106" y="230"/>
                    <a:pt x="106" y="230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8" name="Freeform 7"/>
            <p:cNvSpPr/>
            <p:nvPr/>
          </p:nvSpPr>
          <p:spPr bwMode="auto">
            <a:xfrm>
              <a:off x="2801" y="536"/>
              <a:ext cx="2289" cy="1970"/>
            </a:xfrm>
            <a:custGeom>
              <a:avLst/>
              <a:gdLst>
                <a:gd name="T0" fmla="*/ 161 w 248"/>
                <a:gd name="T1" fmla="*/ 11 h 213"/>
                <a:gd name="T2" fmla="*/ 171 w 248"/>
                <a:gd name="T3" fmla="*/ 31 h 213"/>
                <a:gd name="T4" fmla="*/ 202 w 248"/>
                <a:gd name="T5" fmla="*/ 41 h 213"/>
                <a:gd name="T6" fmla="*/ 211 w 248"/>
                <a:gd name="T7" fmla="*/ 78 h 213"/>
                <a:gd name="T8" fmla="*/ 238 w 248"/>
                <a:gd name="T9" fmla="*/ 123 h 213"/>
                <a:gd name="T10" fmla="*/ 212 w 248"/>
                <a:gd name="T11" fmla="*/ 148 h 213"/>
                <a:gd name="T12" fmla="*/ 194 w 248"/>
                <a:gd name="T13" fmla="*/ 187 h 213"/>
                <a:gd name="T14" fmla="*/ 149 w 248"/>
                <a:gd name="T15" fmla="*/ 201 h 213"/>
                <a:gd name="T16" fmla="*/ 127 w 248"/>
                <a:gd name="T17" fmla="*/ 199 h 213"/>
                <a:gd name="T18" fmla="*/ 107 w 248"/>
                <a:gd name="T19" fmla="*/ 208 h 213"/>
                <a:gd name="T20" fmla="*/ 78 w 248"/>
                <a:gd name="T21" fmla="*/ 201 h 213"/>
                <a:gd name="T22" fmla="*/ 64 w 248"/>
                <a:gd name="T23" fmla="*/ 190 h 213"/>
                <a:gd name="T24" fmla="*/ 27 w 248"/>
                <a:gd name="T25" fmla="*/ 186 h 213"/>
                <a:gd name="T26" fmla="*/ 16 w 248"/>
                <a:gd name="T27" fmla="*/ 138 h 213"/>
                <a:gd name="T28" fmla="*/ 9 w 248"/>
                <a:gd name="T29" fmla="*/ 110 h 213"/>
                <a:gd name="T30" fmla="*/ 13 w 248"/>
                <a:gd name="T31" fmla="*/ 91 h 213"/>
                <a:gd name="T32" fmla="*/ 5 w 248"/>
                <a:gd name="T33" fmla="*/ 62 h 213"/>
                <a:gd name="T34" fmla="*/ 31 w 248"/>
                <a:gd name="T35" fmla="*/ 36 h 213"/>
                <a:gd name="T36" fmla="*/ 91 w 248"/>
                <a:gd name="T37" fmla="*/ 9 h 213"/>
                <a:gd name="T38" fmla="*/ 117 w 248"/>
                <a:gd name="T39" fmla="*/ 11 h 213"/>
                <a:gd name="T40" fmla="*/ 161 w 248"/>
                <a:gd name="T41" fmla="*/ 11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48" h="213">
                  <a:moveTo>
                    <a:pt x="161" y="11"/>
                  </a:moveTo>
                  <a:cubicBezTo>
                    <a:pt x="168" y="18"/>
                    <a:pt x="163" y="26"/>
                    <a:pt x="171" y="31"/>
                  </a:cubicBezTo>
                  <a:cubicBezTo>
                    <a:pt x="180" y="37"/>
                    <a:pt x="195" y="33"/>
                    <a:pt x="202" y="41"/>
                  </a:cubicBezTo>
                  <a:cubicBezTo>
                    <a:pt x="212" y="51"/>
                    <a:pt x="202" y="67"/>
                    <a:pt x="211" y="78"/>
                  </a:cubicBezTo>
                  <a:cubicBezTo>
                    <a:pt x="221" y="92"/>
                    <a:pt x="248" y="96"/>
                    <a:pt x="238" y="123"/>
                  </a:cubicBezTo>
                  <a:cubicBezTo>
                    <a:pt x="233" y="134"/>
                    <a:pt x="217" y="137"/>
                    <a:pt x="212" y="148"/>
                  </a:cubicBezTo>
                  <a:cubicBezTo>
                    <a:pt x="206" y="161"/>
                    <a:pt x="206" y="177"/>
                    <a:pt x="194" y="187"/>
                  </a:cubicBezTo>
                  <a:cubicBezTo>
                    <a:pt x="181" y="198"/>
                    <a:pt x="164" y="201"/>
                    <a:pt x="149" y="201"/>
                  </a:cubicBezTo>
                  <a:cubicBezTo>
                    <a:pt x="140" y="200"/>
                    <a:pt x="135" y="198"/>
                    <a:pt x="127" y="199"/>
                  </a:cubicBezTo>
                  <a:cubicBezTo>
                    <a:pt x="118" y="199"/>
                    <a:pt x="113" y="204"/>
                    <a:pt x="107" y="208"/>
                  </a:cubicBezTo>
                  <a:cubicBezTo>
                    <a:pt x="98" y="213"/>
                    <a:pt x="84" y="208"/>
                    <a:pt x="78" y="201"/>
                  </a:cubicBezTo>
                  <a:cubicBezTo>
                    <a:pt x="74" y="196"/>
                    <a:pt x="72" y="190"/>
                    <a:pt x="64" y="190"/>
                  </a:cubicBezTo>
                  <a:cubicBezTo>
                    <a:pt x="51" y="188"/>
                    <a:pt x="38" y="194"/>
                    <a:pt x="27" y="186"/>
                  </a:cubicBezTo>
                  <a:cubicBezTo>
                    <a:pt x="9" y="174"/>
                    <a:pt x="20" y="155"/>
                    <a:pt x="16" y="138"/>
                  </a:cubicBezTo>
                  <a:cubicBezTo>
                    <a:pt x="14" y="128"/>
                    <a:pt x="5" y="121"/>
                    <a:pt x="9" y="110"/>
                  </a:cubicBezTo>
                  <a:cubicBezTo>
                    <a:pt x="11" y="102"/>
                    <a:pt x="15" y="100"/>
                    <a:pt x="13" y="91"/>
                  </a:cubicBezTo>
                  <a:cubicBezTo>
                    <a:pt x="10" y="83"/>
                    <a:pt x="0" y="72"/>
                    <a:pt x="5" y="62"/>
                  </a:cubicBezTo>
                  <a:cubicBezTo>
                    <a:pt x="11" y="51"/>
                    <a:pt x="28" y="48"/>
                    <a:pt x="31" y="36"/>
                  </a:cubicBezTo>
                  <a:cubicBezTo>
                    <a:pt x="40" y="7"/>
                    <a:pt x="66" y="0"/>
                    <a:pt x="91" y="9"/>
                  </a:cubicBezTo>
                  <a:cubicBezTo>
                    <a:pt x="91" y="9"/>
                    <a:pt x="100" y="13"/>
                    <a:pt x="117" y="11"/>
                  </a:cubicBezTo>
                  <a:cubicBezTo>
                    <a:pt x="133" y="8"/>
                    <a:pt x="149" y="0"/>
                    <a:pt x="161" y="11"/>
                  </a:cubicBezTo>
                  <a:close/>
                </a:path>
              </a:pathLst>
            </a:custGeom>
            <a:solidFill>
              <a:srgbClr val="FFC8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9" name="Freeform 8"/>
            <p:cNvSpPr/>
            <p:nvPr/>
          </p:nvSpPr>
          <p:spPr bwMode="auto">
            <a:xfrm>
              <a:off x="2893" y="693"/>
              <a:ext cx="1644" cy="1619"/>
            </a:xfrm>
            <a:custGeom>
              <a:avLst/>
              <a:gdLst>
                <a:gd name="T0" fmla="*/ 173 w 178"/>
                <a:gd name="T1" fmla="*/ 79 h 175"/>
                <a:gd name="T2" fmla="*/ 97 w 178"/>
                <a:gd name="T3" fmla="*/ 171 h 175"/>
                <a:gd name="T4" fmla="*/ 5 w 178"/>
                <a:gd name="T5" fmla="*/ 96 h 175"/>
                <a:gd name="T6" fmla="*/ 81 w 178"/>
                <a:gd name="T7" fmla="*/ 5 h 175"/>
                <a:gd name="T8" fmla="*/ 173 w 178"/>
                <a:gd name="T9" fmla="*/ 79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5">
                  <a:moveTo>
                    <a:pt x="173" y="79"/>
                  </a:moveTo>
                  <a:cubicBezTo>
                    <a:pt x="178" y="125"/>
                    <a:pt x="144" y="166"/>
                    <a:pt x="97" y="171"/>
                  </a:cubicBezTo>
                  <a:cubicBezTo>
                    <a:pt x="51" y="175"/>
                    <a:pt x="9" y="142"/>
                    <a:pt x="5" y="96"/>
                  </a:cubicBezTo>
                  <a:cubicBezTo>
                    <a:pt x="0" y="51"/>
                    <a:pt x="34" y="10"/>
                    <a:pt x="81" y="5"/>
                  </a:cubicBezTo>
                  <a:cubicBezTo>
                    <a:pt x="127" y="0"/>
                    <a:pt x="169" y="34"/>
                    <a:pt x="173" y="79"/>
                  </a:cubicBezTo>
                  <a:close/>
                </a:path>
              </a:pathLst>
            </a:custGeom>
            <a:solidFill>
              <a:srgbClr val="FFF9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0" name="Freeform 9"/>
            <p:cNvSpPr/>
            <p:nvPr/>
          </p:nvSpPr>
          <p:spPr bwMode="auto">
            <a:xfrm>
              <a:off x="2921" y="721"/>
              <a:ext cx="1588" cy="1572"/>
            </a:xfrm>
            <a:custGeom>
              <a:avLst/>
              <a:gdLst>
                <a:gd name="T0" fmla="*/ 0 w 172"/>
                <a:gd name="T1" fmla="*/ 94 h 170"/>
                <a:gd name="T2" fmla="*/ 0 w 172"/>
                <a:gd name="T3" fmla="*/ 85 h 170"/>
                <a:gd name="T4" fmla="*/ 0 w 172"/>
                <a:gd name="T5" fmla="*/ 85 h 170"/>
                <a:gd name="T6" fmla="*/ 78 w 172"/>
                <a:gd name="T7" fmla="*/ 1 h 170"/>
                <a:gd name="T8" fmla="*/ 78 w 172"/>
                <a:gd name="T9" fmla="*/ 1 h 170"/>
                <a:gd name="T10" fmla="*/ 86 w 172"/>
                <a:gd name="T11" fmla="*/ 0 h 170"/>
                <a:gd name="T12" fmla="*/ 86 w 172"/>
                <a:gd name="T13" fmla="*/ 0 h 170"/>
                <a:gd name="T14" fmla="*/ 172 w 172"/>
                <a:gd name="T15" fmla="*/ 76 h 170"/>
                <a:gd name="T16" fmla="*/ 172 w 172"/>
                <a:gd name="T17" fmla="*/ 76 h 170"/>
                <a:gd name="T18" fmla="*/ 170 w 172"/>
                <a:gd name="T19" fmla="*/ 76 h 170"/>
                <a:gd name="T20" fmla="*/ 169 w 172"/>
                <a:gd name="T21" fmla="*/ 77 h 170"/>
                <a:gd name="T22" fmla="*/ 86 w 172"/>
                <a:gd name="T23" fmla="*/ 3 h 170"/>
                <a:gd name="T24" fmla="*/ 86 w 172"/>
                <a:gd name="T25" fmla="*/ 3 h 170"/>
                <a:gd name="T26" fmla="*/ 78 w 172"/>
                <a:gd name="T27" fmla="*/ 4 h 170"/>
                <a:gd name="T28" fmla="*/ 78 w 172"/>
                <a:gd name="T29" fmla="*/ 4 h 170"/>
                <a:gd name="T30" fmla="*/ 3 w 172"/>
                <a:gd name="T31" fmla="*/ 85 h 170"/>
                <a:gd name="T32" fmla="*/ 3 w 172"/>
                <a:gd name="T33" fmla="*/ 85 h 170"/>
                <a:gd name="T34" fmla="*/ 3 w 172"/>
                <a:gd name="T35" fmla="*/ 93 h 170"/>
                <a:gd name="T36" fmla="*/ 3 w 172"/>
                <a:gd name="T37" fmla="*/ 93 h 170"/>
                <a:gd name="T38" fmla="*/ 86 w 172"/>
                <a:gd name="T39" fmla="*/ 167 h 170"/>
                <a:gd name="T40" fmla="*/ 86 w 172"/>
                <a:gd name="T41" fmla="*/ 167 h 170"/>
                <a:gd name="T42" fmla="*/ 94 w 172"/>
                <a:gd name="T43" fmla="*/ 166 h 170"/>
                <a:gd name="T44" fmla="*/ 94 w 172"/>
                <a:gd name="T45" fmla="*/ 166 h 170"/>
                <a:gd name="T46" fmla="*/ 169 w 172"/>
                <a:gd name="T47" fmla="*/ 85 h 170"/>
                <a:gd name="T48" fmla="*/ 169 w 172"/>
                <a:gd name="T49" fmla="*/ 85 h 170"/>
                <a:gd name="T50" fmla="*/ 169 w 172"/>
                <a:gd name="T51" fmla="*/ 77 h 170"/>
                <a:gd name="T52" fmla="*/ 169 w 172"/>
                <a:gd name="T53" fmla="*/ 77 h 170"/>
                <a:gd name="T54" fmla="*/ 170 w 172"/>
                <a:gd name="T55" fmla="*/ 76 h 170"/>
                <a:gd name="T56" fmla="*/ 172 w 172"/>
                <a:gd name="T57" fmla="*/ 76 h 170"/>
                <a:gd name="T58" fmla="*/ 172 w 172"/>
                <a:gd name="T59" fmla="*/ 85 h 170"/>
                <a:gd name="T60" fmla="*/ 172 w 172"/>
                <a:gd name="T61" fmla="*/ 85 h 170"/>
                <a:gd name="T62" fmla="*/ 95 w 172"/>
                <a:gd name="T63" fmla="*/ 169 h 170"/>
                <a:gd name="T64" fmla="*/ 95 w 172"/>
                <a:gd name="T65" fmla="*/ 169 h 170"/>
                <a:gd name="T66" fmla="*/ 86 w 172"/>
                <a:gd name="T67" fmla="*/ 170 h 170"/>
                <a:gd name="T68" fmla="*/ 86 w 172"/>
                <a:gd name="T69" fmla="*/ 170 h 170"/>
                <a:gd name="T70" fmla="*/ 0 w 172"/>
                <a:gd name="T71" fmla="*/ 94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72" h="170">
                  <a:moveTo>
                    <a:pt x="0" y="94"/>
                  </a:moveTo>
                  <a:cubicBezTo>
                    <a:pt x="0" y="91"/>
                    <a:pt x="0" y="88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42"/>
                    <a:pt x="33" y="5"/>
                    <a:pt x="78" y="1"/>
                  </a:cubicBezTo>
                  <a:cubicBezTo>
                    <a:pt x="78" y="1"/>
                    <a:pt x="78" y="1"/>
                    <a:pt x="78" y="1"/>
                  </a:cubicBezTo>
                  <a:cubicBezTo>
                    <a:pt x="81" y="0"/>
                    <a:pt x="83" y="0"/>
                    <a:pt x="86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130" y="0"/>
                    <a:pt x="168" y="33"/>
                    <a:pt x="172" y="76"/>
                  </a:cubicBezTo>
                  <a:cubicBezTo>
                    <a:pt x="172" y="76"/>
                    <a:pt x="172" y="76"/>
                    <a:pt x="172" y="76"/>
                  </a:cubicBezTo>
                  <a:cubicBezTo>
                    <a:pt x="170" y="76"/>
                    <a:pt x="170" y="76"/>
                    <a:pt x="170" y="76"/>
                  </a:cubicBezTo>
                  <a:cubicBezTo>
                    <a:pt x="169" y="77"/>
                    <a:pt x="169" y="77"/>
                    <a:pt x="169" y="77"/>
                  </a:cubicBezTo>
                  <a:cubicBezTo>
                    <a:pt x="165" y="35"/>
                    <a:pt x="129" y="3"/>
                    <a:pt x="86" y="3"/>
                  </a:cubicBezTo>
                  <a:cubicBezTo>
                    <a:pt x="86" y="3"/>
                    <a:pt x="86" y="3"/>
                    <a:pt x="86" y="3"/>
                  </a:cubicBezTo>
                  <a:cubicBezTo>
                    <a:pt x="84" y="3"/>
                    <a:pt x="81" y="3"/>
                    <a:pt x="78" y="4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35" y="8"/>
                    <a:pt x="3" y="44"/>
                    <a:pt x="3" y="85"/>
                  </a:cubicBezTo>
                  <a:cubicBezTo>
                    <a:pt x="3" y="85"/>
                    <a:pt x="3" y="85"/>
                    <a:pt x="3" y="85"/>
                  </a:cubicBezTo>
                  <a:cubicBezTo>
                    <a:pt x="3" y="88"/>
                    <a:pt x="3" y="91"/>
                    <a:pt x="3" y="93"/>
                  </a:cubicBezTo>
                  <a:cubicBezTo>
                    <a:pt x="3" y="93"/>
                    <a:pt x="3" y="93"/>
                    <a:pt x="3" y="93"/>
                  </a:cubicBezTo>
                  <a:cubicBezTo>
                    <a:pt x="7" y="135"/>
                    <a:pt x="43" y="167"/>
                    <a:pt x="86" y="167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8" y="167"/>
                    <a:pt x="91" y="167"/>
                    <a:pt x="94" y="166"/>
                  </a:cubicBezTo>
                  <a:cubicBezTo>
                    <a:pt x="94" y="166"/>
                    <a:pt x="94" y="166"/>
                    <a:pt x="94" y="166"/>
                  </a:cubicBezTo>
                  <a:cubicBezTo>
                    <a:pt x="137" y="162"/>
                    <a:pt x="169" y="126"/>
                    <a:pt x="169" y="85"/>
                  </a:cubicBezTo>
                  <a:cubicBezTo>
                    <a:pt x="169" y="85"/>
                    <a:pt x="169" y="85"/>
                    <a:pt x="169" y="85"/>
                  </a:cubicBezTo>
                  <a:cubicBezTo>
                    <a:pt x="169" y="82"/>
                    <a:pt x="169" y="79"/>
                    <a:pt x="169" y="77"/>
                  </a:cubicBezTo>
                  <a:cubicBezTo>
                    <a:pt x="169" y="77"/>
                    <a:pt x="169" y="77"/>
                    <a:pt x="169" y="77"/>
                  </a:cubicBezTo>
                  <a:cubicBezTo>
                    <a:pt x="170" y="76"/>
                    <a:pt x="170" y="76"/>
                    <a:pt x="170" y="76"/>
                  </a:cubicBezTo>
                  <a:cubicBezTo>
                    <a:pt x="172" y="76"/>
                    <a:pt x="172" y="76"/>
                    <a:pt x="172" y="76"/>
                  </a:cubicBezTo>
                  <a:cubicBezTo>
                    <a:pt x="172" y="79"/>
                    <a:pt x="172" y="82"/>
                    <a:pt x="172" y="85"/>
                  </a:cubicBezTo>
                  <a:cubicBezTo>
                    <a:pt x="172" y="85"/>
                    <a:pt x="172" y="85"/>
                    <a:pt x="172" y="85"/>
                  </a:cubicBezTo>
                  <a:cubicBezTo>
                    <a:pt x="172" y="128"/>
                    <a:pt x="139" y="165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2" y="170"/>
                    <a:pt x="89" y="170"/>
                    <a:pt x="86" y="170"/>
                  </a:cubicBezTo>
                  <a:cubicBezTo>
                    <a:pt x="86" y="170"/>
                    <a:pt x="86" y="170"/>
                    <a:pt x="86" y="170"/>
                  </a:cubicBezTo>
                  <a:cubicBezTo>
                    <a:pt x="42" y="170"/>
                    <a:pt x="5" y="137"/>
                    <a:pt x="0" y="94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1" name="Freeform 10"/>
            <p:cNvSpPr/>
            <p:nvPr/>
          </p:nvSpPr>
          <p:spPr bwMode="auto">
            <a:xfrm>
              <a:off x="3383" y="1849"/>
              <a:ext cx="369" cy="167"/>
            </a:xfrm>
            <a:custGeom>
              <a:avLst/>
              <a:gdLst>
                <a:gd name="T0" fmla="*/ 0 w 40"/>
                <a:gd name="T1" fmla="*/ 2 h 18"/>
                <a:gd name="T2" fmla="*/ 1 w 40"/>
                <a:gd name="T3" fmla="*/ 0 h 18"/>
                <a:gd name="T4" fmla="*/ 1 w 40"/>
                <a:gd name="T5" fmla="*/ 0 h 18"/>
                <a:gd name="T6" fmla="*/ 3 w 40"/>
                <a:gd name="T7" fmla="*/ 1 h 18"/>
                <a:gd name="T8" fmla="*/ 3 w 40"/>
                <a:gd name="T9" fmla="*/ 1 h 18"/>
                <a:gd name="T10" fmla="*/ 8 w 40"/>
                <a:gd name="T11" fmla="*/ 8 h 18"/>
                <a:gd name="T12" fmla="*/ 8 w 40"/>
                <a:gd name="T13" fmla="*/ 8 h 18"/>
                <a:gd name="T14" fmla="*/ 24 w 40"/>
                <a:gd name="T15" fmla="*/ 15 h 18"/>
                <a:gd name="T16" fmla="*/ 24 w 40"/>
                <a:gd name="T17" fmla="*/ 15 h 18"/>
                <a:gd name="T18" fmla="*/ 38 w 40"/>
                <a:gd name="T19" fmla="*/ 12 h 18"/>
                <a:gd name="T20" fmla="*/ 38 w 40"/>
                <a:gd name="T21" fmla="*/ 12 h 18"/>
                <a:gd name="T22" fmla="*/ 40 w 40"/>
                <a:gd name="T23" fmla="*/ 12 h 18"/>
                <a:gd name="T24" fmla="*/ 40 w 40"/>
                <a:gd name="T25" fmla="*/ 12 h 18"/>
                <a:gd name="T26" fmla="*/ 39 w 40"/>
                <a:gd name="T27" fmla="*/ 14 h 18"/>
                <a:gd name="T28" fmla="*/ 39 w 40"/>
                <a:gd name="T29" fmla="*/ 14 h 18"/>
                <a:gd name="T30" fmla="*/ 24 w 40"/>
                <a:gd name="T31" fmla="*/ 18 h 18"/>
                <a:gd name="T32" fmla="*/ 24 w 40"/>
                <a:gd name="T33" fmla="*/ 18 h 18"/>
                <a:gd name="T34" fmla="*/ 0 w 40"/>
                <a:gd name="T35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" h="18">
                  <a:moveTo>
                    <a:pt x="0" y="2"/>
                  </a:moveTo>
                  <a:cubicBezTo>
                    <a:pt x="0" y="2"/>
                    <a:pt x="0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0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4" y="5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1" y="12"/>
                    <a:pt x="16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8" y="15"/>
                    <a:pt x="32" y="14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9" y="11"/>
                    <a:pt x="40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3"/>
                    <a:pt x="40" y="14"/>
                    <a:pt x="39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3" y="17"/>
                    <a:pt x="28" y="18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7" y="18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2" name="Freeform 11"/>
            <p:cNvSpPr/>
            <p:nvPr/>
          </p:nvSpPr>
          <p:spPr bwMode="auto">
            <a:xfrm>
              <a:off x="3927" y="1821"/>
              <a:ext cx="139" cy="139"/>
            </a:xfrm>
            <a:custGeom>
              <a:avLst/>
              <a:gdLst>
                <a:gd name="T0" fmla="*/ 15 w 15"/>
                <a:gd name="T1" fmla="*/ 8 h 15"/>
                <a:gd name="T2" fmla="*/ 7 w 15"/>
                <a:gd name="T3" fmla="*/ 15 h 15"/>
                <a:gd name="T4" fmla="*/ 0 w 15"/>
                <a:gd name="T5" fmla="*/ 7 h 15"/>
                <a:gd name="T6" fmla="*/ 8 w 15"/>
                <a:gd name="T7" fmla="*/ 0 h 15"/>
                <a:gd name="T8" fmla="*/ 15 w 15"/>
                <a:gd name="T9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5" y="8"/>
                  </a:moveTo>
                  <a:cubicBezTo>
                    <a:pt x="15" y="12"/>
                    <a:pt x="11" y="15"/>
                    <a:pt x="7" y="15"/>
                  </a:cubicBezTo>
                  <a:cubicBezTo>
                    <a:pt x="3" y="15"/>
                    <a:pt x="0" y="11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12" y="0"/>
                    <a:pt x="15" y="4"/>
                    <a:pt x="15" y="8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3" name="Freeform 12"/>
            <p:cNvSpPr/>
            <p:nvPr/>
          </p:nvSpPr>
          <p:spPr bwMode="auto">
            <a:xfrm>
              <a:off x="3198" y="1600"/>
              <a:ext cx="139" cy="138"/>
            </a:xfrm>
            <a:custGeom>
              <a:avLst/>
              <a:gdLst>
                <a:gd name="T0" fmla="*/ 15 w 15"/>
                <a:gd name="T1" fmla="*/ 8 h 15"/>
                <a:gd name="T2" fmla="*/ 7 w 15"/>
                <a:gd name="T3" fmla="*/ 15 h 15"/>
                <a:gd name="T4" fmla="*/ 0 w 15"/>
                <a:gd name="T5" fmla="*/ 7 h 15"/>
                <a:gd name="T6" fmla="*/ 8 w 15"/>
                <a:gd name="T7" fmla="*/ 1 h 15"/>
                <a:gd name="T8" fmla="*/ 15 w 15"/>
                <a:gd name="T9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5" y="8"/>
                  </a:moveTo>
                  <a:cubicBezTo>
                    <a:pt x="15" y="12"/>
                    <a:pt x="11" y="15"/>
                    <a:pt x="7" y="15"/>
                  </a:cubicBezTo>
                  <a:cubicBezTo>
                    <a:pt x="3" y="15"/>
                    <a:pt x="0" y="11"/>
                    <a:pt x="0" y="7"/>
                  </a:cubicBezTo>
                  <a:cubicBezTo>
                    <a:pt x="1" y="3"/>
                    <a:pt x="4" y="0"/>
                    <a:pt x="8" y="1"/>
                  </a:cubicBezTo>
                  <a:cubicBezTo>
                    <a:pt x="12" y="1"/>
                    <a:pt x="15" y="4"/>
                    <a:pt x="15" y="8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4" name="Freeform 13"/>
            <p:cNvSpPr/>
            <p:nvPr/>
          </p:nvSpPr>
          <p:spPr bwMode="auto">
            <a:xfrm>
              <a:off x="3881" y="1979"/>
              <a:ext cx="277" cy="166"/>
            </a:xfrm>
            <a:custGeom>
              <a:avLst/>
              <a:gdLst>
                <a:gd name="T0" fmla="*/ 30 w 30"/>
                <a:gd name="T1" fmla="*/ 9 h 18"/>
                <a:gd name="T2" fmla="*/ 15 w 30"/>
                <a:gd name="T3" fmla="*/ 18 h 18"/>
                <a:gd name="T4" fmla="*/ 0 w 30"/>
                <a:gd name="T5" fmla="*/ 9 h 18"/>
                <a:gd name="T6" fmla="*/ 15 w 30"/>
                <a:gd name="T7" fmla="*/ 0 h 18"/>
                <a:gd name="T8" fmla="*/ 30 w 30"/>
                <a:gd name="T9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8">
                  <a:moveTo>
                    <a:pt x="30" y="9"/>
                  </a:moveTo>
                  <a:cubicBezTo>
                    <a:pt x="30" y="14"/>
                    <a:pt x="23" y="18"/>
                    <a:pt x="15" y="18"/>
                  </a:cubicBezTo>
                  <a:cubicBezTo>
                    <a:pt x="6" y="18"/>
                    <a:pt x="0" y="13"/>
                    <a:pt x="0" y="9"/>
                  </a:cubicBezTo>
                  <a:cubicBezTo>
                    <a:pt x="0" y="4"/>
                    <a:pt x="7" y="0"/>
                    <a:pt x="15" y="0"/>
                  </a:cubicBezTo>
                  <a:cubicBezTo>
                    <a:pt x="23" y="1"/>
                    <a:pt x="30" y="5"/>
                    <a:pt x="30" y="9"/>
                  </a:cubicBezTo>
                  <a:close/>
                </a:path>
              </a:pathLst>
            </a:custGeom>
            <a:solidFill>
              <a:srgbClr val="FFB3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5" name="Freeform 14"/>
            <p:cNvSpPr/>
            <p:nvPr/>
          </p:nvSpPr>
          <p:spPr bwMode="auto">
            <a:xfrm>
              <a:off x="2995" y="1664"/>
              <a:ext cx="268" cy="241"/>
            </a:xfrm>
            <a:custGeom>
              <a:avLst/>
              <a:gdLst>
                <a:gd name="T0" fmla="*/ 26 w 29"/>
                <a:gd name="T1" fmla="*/ 23 h 26"/>
                <a:gd name="T2" fmla="*/ 9 w 29"/>
                <a:gd name="T3" fmla="*/ 20 h 26"/>
                <a:gd name="T4" fmla="*/ 3 w 29"/>
                <a:gd name="T5" fmla="*/ 3 h 26"/>
                <a:gd name="T6" fmla="*/ 21 w 29"/>
                <a:gd name="T7" fmla="*/ 6 h 26"/>
                <a:gd name="T8" fmla="*/ 26 w 29"/>
                <a:gd name="T9" fmla="*/ 2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6">
                  <a:moveTo>
                    <a:pt x="26" y="23"/>
                  </a:moveTo>
                  <a:cubicBezTo>
                    <a:pt x="23" y="26"/>
                    <a:pt x="15" y="25"/>
                    <a:pt x="9" y="20"/>
                  </a:cubicBezTo>
                  <a:cubicBezTo>
                    <a:pt x="3" y="14"/>
                    <a:pt x="0" y="7"/>
                    <a:pt x="3" y="3"/>
                  </a:cubicBezTo>
                  <a:cubicBezTo>
                    <a:pt x="6" y="0"/>
                    <a:pt x="14" y="1"/>
                    <a:pt x="21" y="6"/>
                  </a:cubicBezTo>
                  <a:cubicBezTo>
                    <a:pt x="27" y="12"/>
                    <a:pt x="29" y="19"/>
                    <a:pt x="26" y="23"/>
                  </a:cubicBezTo>
                  <a:close/>
                </a:path>
              </a:pathLst>
            </a:custGeom>
            <a:solidFill>
              <a:srgbClr val="FFB3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6" name="Freeform 15"/>
            <p:cNvSpPr/>
            <p:nvPr/>
          </p:nvSpPr>
          <p:spPr bwMode="auto">
            <a:xfrm>
              <a:off x="3097" y="813"/>
              <a:ext cx="1116" cy="407"/>
            </a:xfrm>
            <a:custGeom>
              <a:avLst/>
              <a:gdLst>
                <a:gd name="T0" fmla="*/ 3 w 121"/>
                <a:gd name="T1" fmla="*/ 43 h 44"/>
                <a:gd name="T2" fmla="*/ 2 w 121"/>
                <a:gd name="T3" fmla="*/ 35 h 44"/>
                <a:gd name="T4" fmla="*/ 2 w 121"/>
                <a:gd name="T5" fmla="*/ 35 h 44"/>
                <a:gd name="T6" fmla="*/ 65 w 121"/>
                <a:gd name="T7" fmla="*/ 0 h 44"/>
                <a:gd name="T8" fmla="*/ 65 w 121"/>
                <a:gd name="T9" fmla="*/ 0 h 44"/>
                <a:gd name="T10" fmla="*/ 117 w 121"/>
                <a:gd name="T11" fmla="*/ 19 h 44"/>
                <a:gd name="T12" fmla="*/ 117 w 121"/>
                <a:gd name="T13" fmla="*/ 19 h 44"/>
                <a:gd name="T14" fmla="*/ 119 w 121"/>
                <a:gd name="T15" fmla="*/ 28 h 44"/>
                <a:gd name="T16" fmla="*/ 119 w 121"/>
                <a:gd name="T17" fmla="*/ 28 h 44"/>
                <a:gd name="T18" fmla="*/ 110 w 121"/>
                <a:gd name="T19" fmla="*/ 29 h 44"/>
                <a:gd name="T20" fmla="*/ 110 w 121"/>
                <a:gd name="T21" fmla="*/ 29 h 44"/>
                <a:gd name="T22" fmla="*/ 65 w 121"/>
                <a:gd name="T23" fmla="*/ 12 h 44"/>
                <a:gd name="T24" fmla="*/ 65 w 121"/>
                <a:gd name="T25" fmla="*/ 12 h 44"/>
                <a:gd name="T26" fmla="*/ 13 w 121"/>
                <a:gd name="T27" fmla="*/ 41 h 44"/>
                <a:gd name="T28" fmla="*/ 13 w 121"/>
                <a:gd name="T29" fmla="*/ 41 h 44"/>
                <a:gd name="T30" fmla="*/ 12 w 121"/>
                <a:gd name="T31" fmla="*/ 42 h 44"/>
                <a:gd name="T32" fmla="*/ 12 w 121"/>
                <a:gd name="T33" fmla="*/ 42 h 44"/>
                <a:gd name="T34" fmla="*/ 12 w 121"/>
                <a:gd name="T35" fmla="*/ 42 h 44"/>
                <a:gd name="T36" fmla="*/ 7 w 121"/>
                <a:gd name="T37" fmla="*/ 44 h 44"/>
                <a:gd name="T38" fmla="*/ 7 w 121"/>
                <a:gd name="T39" fmla="*/ 44 h 44"/>
                <a:gd name="T40" fmla="*/ 3 w 121"/>
                <a:gd name="T41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1" h="44">
                  <a:moveTo>
                    <a:pt x="3" y="43"/>
                  </a:moveTo>
                  <a:cubicBezTo>
                    <a:pt x="1" y="41"/>
                    <a:pt x="0" y="38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5" y="1"/>
                    <a:pt x="65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81" y="0"/>
                    <a:pt x="98" y="6"/>
                    <a:pt x="117" y="19"/>
                  </a:cubicBezTo>
                  <a:cubicBezTo>
                    <a:pt x="117" y="19"/>
                    <a:pt x="117" y="19"/>
                    <a:pt x="117" y="19"/>
                  </a:cubicBezTo>
                  <a:cubicBezTo>
                    <a:pt x="120" y="21"/>
                    <a:pt x="121" y="25"/>
                    <a:pt x="119" y="28"/>
                  </a:cubicBezTo>
                  <a:cubicBezTo>
                    <a:pt x="119" y="28"/>
                    <a:pt x="119" y="28"/>
                    <a:pt x="119" y="28"/>
                  </a:cubicBezTo>
                  <a:cubicBezTo>
                    <a:pt x="117" y="30"/>
                    <a:pt x="113" y="31"/>
                    <a:pt x="110" y="29"/>
                  </a:cubicBezTo>
                  <a:cubicBezTo>
                    <a:pt x="110" y="29"/>
                    <a:pt x="110" y="29"/>
                    <a:pt x="110" y="29"/>
                  </a:cubicBezTo>
                  <a:cubicBezTo>
                    <a:pt x="93" y="17"/>
                    <a:pt x="78" y="12"/>
                    <a:pt x="65" y="12"/>
                  </a:cubicBezTo>
                  <a:cubicBezTo>
                    <a:pt x="65" y="12"/>
                    <a:pt x="65" y="12"/>
                    <a:pt x="65" y="12"/>
                  </a:cubicBezTo>
                  <a:cubicBezTo>
                    <a:pt x="36" y="12"/>
                    <a:pt x="17" y="35"/>
                    <a:pt x="13" y="41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2" y="41"/>
                    <a:pt x="12" y="42"/>
                    <a:pt x="12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1" y="43"/>
                    <a:pt x="9" y="44"/>
                    <a:pt x="7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6" y="44"/>
                    <a:pt x="5" y="44"/>
                    <a:pt x="3" y="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45" name="标题 2"/>
          <p:cNvSpPr txBox="1"/>
          <p:nvPr/>
        </p:nvSpPr>
        <p:spPr>
          <a:xfrm>
            <a:off x="1062038" y="365125"/>
            <a:ext cx="4706464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dirty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+mn-lt"/>
              </a:rPr>
              <a:t>亲吻也会生病？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新魏" panose="02010800040101010101" pitchFamily="2" charset="-122"/>
              <a:ea typeface="华文新魏" panose="02010800040101010101" pitchFamily="2" charset="-122"/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8423B30A-883E-444D-9F66-FAF03CDD862B}"/>
              </a:ext>
            </a:extLst>
          </p:cNvPr>
          <p:cNvSpPr txBox="1"/>
          <p:nvPr/>
        </p:nvSpPr>
        <p:spPr>
          <a:xfrm>
            <a:off x="6576416" y="2059522"/>
            <a:ext cx="4037155" cy="2255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软软糯糯的宝宝，谁都忍不住亲亲抱抱，</a:t>
            </a:r>
            <a:endParaRPr lang="en-US" altLang="zh-CN" sz="24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但千万“嘴下留情”，可别让宝宝得了“亲吻病”。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27"/>
          <p:cNvGrpSpPr>
            <a:grpSpLocks noChangeAspect="1"/>
          </p:cNvGrpSpPr>
          <p:nvPr/>
        </p:nvGrpSpPr>
        <p:grpSpPr bwMode="auto">
          <a:xfrm>
            <a:off x="275078" y="1399729"/>
            <a:ext cx="3389886" cy="4655099"/>
            <a:chOff x="352" y="213"/>
            <a:chExt cx="2757" cy="3786"/>
          </a:xfrm>
        </p:grpSpPr>
        <p:sp>
          <p:nvSpPr>
            <p:cNvPr id="17" name="Freeform 28"/>
            <p:cNvSpPr/>
            <p:nvPr/>
          </p:nvSpPr>
          <p:spPr bwMode="auto">
            <a:xfrm>
              <a:off x="2695" y="1791"/>
              <a:ext cx="175" cy="197"/>
            </a:xfrm>
            <a:custGeom>
              <a:avLst/>
              <a:gdLst>
                <a:gd name="T0" fmla="*/ 8 w 74"/>
                <a:gd name="T1" fmla="*/ 11 h 83"/>
                <a:gd name="T2" fmla="*/ 6 w 74"/>
                <a:gd name="T3" fmla="*/ 36 h 83"/>
                <a:gd name="T4" fmla="*/ 0 w 74"/>
                <a:gd name="T5" fmla="*/ 82 h 83"/>
                <a:gd name="T6" fmla="*/ 28 w 74"/>
                <a:gd name="T7" fmla="*/ 83 h 83"/>
                <a:gd name="T8" fmla="*/ 64 w 74"/>
                <a:gd name="T9" fmla="*/ 78 h 83"/>
                <a:gd name="T10" fmla="*/ 60 w 74"/>
                <a:gd name="T11" fmla="*/ 65 h 83"/>
                <a:gd name="T12" fmla="*/ 60 w 74"/>
                <a:gd name="T13" fmla="*/ 39 h 83"/>
                <a:gd name="T14" fmla="*/ 61 w 74"/>
                <a:gd name="T15" fmla="*/ 24 h 83"/>
                <a:gd name="T16" fmla="*/ 74 w 74"/>
                <a:gd name="T17" fmla="*/ 15 h 83"/>
                <a:gd name="T18" fmla="*/ 47 w 74"/>
                <a:gd name="T19" fmla="*/ 1 h 83"/>
                <a:gd name="T20" fmla="*/ 8 w 74"/>
                <a:gd name="T21" fmla="*/ 1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" h="83">
                  <a:moveTo>
                    <a:pt x="8" y="11"/>
                  </a:moveTo>
                  <a:cubicBezTo>
                    <a:pt x="6" y="36"/>
                    <a:pt x="6" y="36"/>
                    <a:pt x="6" y="36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28" y="83"/>
                    <a:pt x="28" y="83"/>
                    <a:pt x="28" y="83"/>
                  </a:cubicBezTo>
                  <a:cubicBezTo>
                    <a:pt x="64" y="78"/>
                    <a:pt x="64" y="78"/>
                    <a:pt x="64" y="78"/>
                  </a:cubicBezTo>
                  <a:cubicBezTo>
                    <a:pt x="64" y="78"/>
                    <a:pt x="61" y="71"/>
                    <a:pt x="60" y="65"/>
                  </a:cubicBezTo>
                  <a:cubicBezTo>
                    <a:pt x="60" y="58"/>
                    <a:pt x="60" y="49"/>
                    <a:pt x="60" y="39"/>
                  </a:cubicBezTo>
                  <a:cubicBezTo>
                    <a:pt x="60" y="30"/>
                    <a:pt x="61" y="24"/>
                    <a:pt x="61" y="24"/>
                  </a:cubicBezTo>
                  <a:cubicBezTo>
                    <a:pt x="61" y="24"/>
                    <a:pt x="74" y="20"/>
                    <a:pt x="74" y="15"/>
                  </a:cubicBezTo>
                  <a:cubicBezTo>
                    <a:pt x="73" y="10"/>
                    <a:pt x="62" y="1"/>
                    <a:pt x="47" y="1"/>
                  </a:cubicBezTo>
                  <a:cubicBezTo>
                    <a:pt x="31" y="0"/>
                    <a:pt x="8" y="11"/>
                    <a:pt x="8" y="11"/>
                  </a:cubicBezTo>
                  <a:close/>
                </a:path>
              </a:pathLst>
            </a:custGeom>
            <a:solidFill>
              <a:srgbClr val="F3D1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" name="Freeform 29"/>
            <p:cNvSpPr/>
            <p:nvPr/>
          </p:nvSpPr>
          <p:spPr bwMode="auto">
            <a:xfrm>
              <a:off x="2908" y="1543"/>
              <a:ext cx="130" cy="59"/>
            </a:xfrm>
            <a:custGeom>
              <a:avLst/>
              <a:gdLst>
                <a:gd name="T0" fmla="*/ 50 w 55"/>
                <a:gd name="T1" fmla="*/ 5 h 25"/>
                <a:gd name="T2" fmla="*/ 44 w 55"/>
                <a:gd name="T3" fmla="*/ 24 h 25"/>
                <a:gd name="T4" fmla="*/ 8 w 55"/>
                <a:gd name="T5" fmla="*/ 25 h 25"/>
                <a:gd name="T6" fmla="*/ 6 w 55"/>
                <a:gd name="T7" fmla="*/ 8 h 25"/>
                <a:gd name="T8" fmla="*/ 28 w 55"/>
                <a:gd name="T9" fmla="*/ 1 h 25"/>
                <a:gd name="T10" fmla="*/ 50 w 55"/>
                <a:gd name="T11" fmla="*/ 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25">
                  <a:moveTo>
                    <a:pt x="50" y="5"/>
                  </a:moveTo>
                  <a:cubicBezTo>
                    <a:pt x="55" y="11"/>
                    <a:pt x="49" y="19"/>
                    <a:pt x="44" y="24"/>
                  </a:cubicBezTo>
                  <a:cubicBezTo>
                    <a:pt x="33" y="20"/>
                    <a:pt x="19" y="22"/>
                    <a:pt x="8" y="25"/>
                  </a:cubicBezTo>
                  <a:cubicBezTo>
                    <a:pt x="4" y="20"/>
                    <a:pt x="0" y="13"/>
                    <a:pt x="6" y="8"/>
                  </a:cubicBezTo>
                  <a:cubicBezTo>
                    <a:pt x="11" y="3"/>
                    <a:pt x="21" y="1"/>
                    <a:pt x="28" y="1"/>
                  </a:cubicBezTo>
                  <a:cubicBezTo>
                    <a:pt x="35" y="0"/>
                    <a:pt x="44" y="0"/>
                    <a:pt x="50" y="5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" name="Freeform 30"/>
            <p:cNvSpPr/>
            <p:nvPr/>
          </p:nvSpPr>
          <p:spPr bwMode="auto">
            <a:xfrm>
              <a:off x="2839" y="1702"/>
              <a:ext cx="209" cy="236"/>
            </a:xfrm>
            <a:custGeom>
              <a:avLst/>
              <a:gdLst>
                <a:gd name="T0" fmla="*/ 88 w 88"/>
                <a:gd name="T1" fmla="*/ 7 h 100"/>
                <a:gd name="T2" fmla="*/ 88 w 88"/>
                <a:gd name="T3" fmla="*/ 14 h 100"/>
                <a:gd name="T4" fmla="*/ 66 w 88"/>
                <a:gd name="T5" fmla="*/ 37 h 100"/>
                <a:gd name="T6" fmla="*/ 68 w 88"/>
                <a:gd name="T7" fmla="*/ 40 h 100"/>
                <a:gd name="T8" fmla="*/ 69 w 88"/>
                <a:gd name="T9" fmla="*/ 60 h 100"/>
                <a:gd name="T10" fmla="*/ 66 w 88"/>
                <a:gd name="T11" fmla="*/ 75 h 100"/>
                <a:gd name="T12" fmla="*/ 69 w 88"/>
                <a:gd name="T13" fmla="*/ 78 h 100"/>
                <a:gd name="T14" fmla="*/ 87 w 88"/>
                <a:gd name="T15" fmla="*/ 82 h 100"/>
                <a:gd name="T16" fmla="*/ 87 w 88"/>
                <a:gd name="T17" fmla="*/ 84 h 100"/>
                <a:gd name="T18" fmla="*/ 86 w 88"/>
                <a:gd name="T19" fmla="*/ 85 h 100"/>
                <a:gd name="T20" fmla="*/ 4 w 88"/>
                <a:gd name="T21" fmla="*/ 77 h 100"/>
                <a:gd name="T22" fmla="*/ 1 w 88"/>
                <a:gd name="T23" fmla="*/ 77 h 100"/>
                <a:gd name="T24" fmla="*/ 2 w 88"/>
                <a:gd name="T25" fmla="*/ 63 h 100"/>
                <a:gd name="T26" fmla="*/ 10 w 88"/>
                <a:gd name="T27" fmla="*/ 43 h 100"/>
                <a:gd name="T28" fmla="*/ 0 w 88"/>
                <a:gd name="T29" fmla="*/ 38 h 100"/>
                <a:gd name="T30" fmla="*/ 7 w 88"/>
                <a:gd name="T31" fmla="*/ 0 h 100"/>
                <a:gd name="T32" fmla="*/ 88 w 88"/>
                <a:gd name="T33" fmla="*/ 7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" h="100">
                  <a:moveTo>
                    <a:pt x="88" y="7"/>
                  </a:moveTo>
                  <a:cubicBezTo>
                    <a:pt x="88" y="9"/>
                    <a:pt x="88" y="11"/>
                    <a:pt x="88" y="14"/>
                  </a:cubicBezTo>
                  <a:cubicBezTo>
                    <a:pt x="76" y="14"/>
                    <a:pt x="67" y="25"/>
                    <a:pt x="66" y="37"/>
                  </a:cubicBezTo>
                  <a:cubicBezTo>
                    <a:pt x="66" y="38"/>
                    <a:pt x="67" y="39"/>
                    <a:pt x="68" y="40"/>
                  </a:cubicBezTo>
                  <a:cubicBezTo>
                    <a:pt x="63" y="45"/>
                    <a:pt x="62" y="53"/>
                    <a:pt x="69" y="60"/>
                  </a:cubicBezTo>
                  <a:cubicBezTo>
                    <a:pt x="66" y="64"/>
                    <a:pt x="66" y="70"/>
                    <a:pt x="66" y="75"/>
                  </a:cubicBezTo>
                  <a:cubicBezTo>
                    <a:pt x="66" y="77"/>
                    <a:pt x="67" y="78"/>
                    <a:pt x="69" y="78"/>
                  </a:cubicBezTo>
                  <a:cubicBezTo>
                    <a:pt x="74" y="81"/>
                    <a:pt x="81" y="82"/>
                    <a:pt x="87" y="82"/>
                  </a:cubicBezTo>
                  <a:cubicBezTo>
                    <a:pt x="87" y="83"/>
                    <a:pt x="87" y="84"/>
                    <a:pt x="87" y="84"/>
                  </a:cubicBezTo>
                  <a:cubicBezTo>
                    <a:pt x="86" y="84"/>
                    <a:pt x="86" y="85"/>
                    <a:pt x="86" y="85"/>
                  </a:cubicBezTo>
                  <a:cubicBezTo>
                    <a:pt x="62" y="100"/>
                    <a:pt x="27" y="90"/>
                    <a:pt x="4" y="77"/>
                  </a:cubicBezTo>
                  <a:cubicBezTo>
                    <a:pt x="3" y="77"/>
                    <a:pt x="2" y="77"/>
                    <a:pt x="1" y="77"/>
                  </a:cubicBezTo>
                  <a:cubicBezTo>
                    <a:pt x="1" y="73"/>
                    <a:pt x="1" y="68"/>
                    <a:pt x="2" y="63"/>
                  </a:cubicBezTo>
                  <a:cubicBezTo>
                    <a:pt x="13" y="61"/>
                    <a:pt x="22" y="53"/>
                    <a:pt x="10" y="43"/>
                  </a:cubicBezTo>
                  <a:cubicBezTo>
                    <a:pt x="7" y="41"/>
                    <a:pt x="3" y="39"/>
                    <a:pt x="0" y="38"/>
                  </a:cubicBezTo>
                  <a:cubicBezTo>
                    <a:pt x="4" y="29"/>
                    <a:pt x="5" y="13"/>
                    <a:pt x="7" y="0"/>
                  </a:cubicBezTo>
                  <a:cubicBezTo>
                    <a:pt x="33" y="9"/>
                    <a:pt x="62" y="12"/>
                    <a:pt x="88" y="7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" name="Freeform 31"/>
            <p:cNvSpPr/>
            <p:nvPr/>
          </p:nvSpPr>
          <p:spPr bwMode="auto">
            <a:xfrm>
              <a:off x="2861" y="1609"/>
              <a:ext cx="187" cy="100"/>
            </a:xfrm>
            <a:custGeom>
              <a:avLst/>
              <a:gdLst>
                <a:gd name="T0" fmla="*/ 78 w 79"/>
                <a:gd name="T1" fmla="*/ 24 h 42"/>
                <a:gd name="T2" fmla="*/ 79 w 79"/>
                <a:gd name="T3" fmla="*/ 38 h 42"/>
                <a:gd name="T4" fmla="*/ 0 w 79"/>
                <a:gd name="T5" fmla="*/ 34 h 42"/>
                <a:gd name="T6" fmla="*/ 20 w 79"/>
                <a:gd name="T7" fmla="*/ 16 h 42"/>
                <a:gd name="T8" fmla="*/ 22 w 79"/>
                <a:gd name="T9" fmla="*/ 15 h 42"/>
                <a:gd name="T10" fmla="*/ 24 w 79"/>
                <a:gd name="T11" fmla="*/ 14 h 42"/>
                <a:gd name="T12" fmla="*/ 27 w 79"/>
                <a:gd name="T13" fmla="*/ 12 h 42"/>
                <a:gd name="T14" fmla="*/ 28 w 79"/>
                <a:gd name="T15" fmla="*/ 5 h 42"/>
                <a:gd name="T16" fmla="*/ 30 w 79"/>
                <a:gd name="T17" fmla="*/ 1 h 42"/>
                <a:gd name="T18" fmla="*/ 60 w 79"/>
                <a:gd name="T19" fmla="*/ 1 h 42"/>
                <a:gd name="T20" fmla="*/ 62 w 79"/>
                <a:gd name="T21" fmla="*/ 5 h 42"/>
                <a:gd name="T22" fmla="*/ 62 w 79"/>
                <a:gd name="T23" fmla="*/ 7 h 42"/>
                <a:gd name="T24" fmla="*/ 63 w 79"/>
                <a:gd name="T25" fmla="*/ 15 h 42"/>
                <a:gd name="T26" fmla="*/ 65 w 79"/>
                <a:gd name="T27" fmla="*/ 21 h 42"/>
                <a:gd name="T28" fmla="*/ 78 w 79"/>
                <a:gd name="T29" fmla="*/ 2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9" h="42">
                  <a:moveTo>
                    <a:pt x="78" y="24"/>
                  </a:moveTo>
                  <a:cubicBezTo>
                    <a:pt x="78" y="29"/>
                    <a:pt x="79" y="34"/>
                    <a:pt x="79" y="38"/>
                  </a:cubicBezTo>
                  <a:cubicBezTo>
                    <a:pt x="52" y="42"/>
                    <a:pt x="26" y="40"/>
                    <a:pt x="0" y="34"/>
                  </a:cubicBezTo>
                  <a:cubicBezTo>
                    <a:pt x="3" y="23"/>
                    <a:pt x="8" y="15"/>
                    <a:pt x="20" y="16"/>
                  </a:cubicBezTo>
                  <a:cubicBezTo>
                    <a:pt x="21" y="16"/>
                    <a:pt x="22" y="15"/>
                    <a:pt x="22" y="15"/>
                  </a:cubicBezTo>
                  <a:cubicBezTo>
                    <a:pt x="23" y="15"/>
                    <a:pt x="24" y="15"/>
                    <a:pt x="24" y="14"/>
                  </a:cubicBezTo>
                  <a:cubicBezTo>
                    <a:pt x="25" y="14"/>
                    <a:pt x="27" y="14"/>
                    <a:pt x="27" y="12"/>
                  </a:cubicBezTo>
                  <a:cubicBezTo>
                    <a:pt x="27" y="10"/>
                    <a:pt x="28" y="8"/>
                    <a:pt x="28" y="5"/>
                  </a:cubicBezTo>
                  <a:cubicBezTo>
                    <a:pt x="29" y="4"/>
                    <a:pt x="29" y="3"/>
                    <a:pt x="30" y="1"/>
                  </a:cubicBezTo>
                  <a:cubicBezTo>
                    <a:pt x="40" y="0"/>
                    <a:pt x="50" y="1"/>
                    <a:pt x="60" y="1"/>
                  </a:cubicBezTo>
                  <a:cubicBezTo>
                    <a:pt x="59" y="3"/>
                    <a:pt x="61" y="4"/>
                    <a:pt x="62" y="5"/>
                  </a:cubicBezTo>
                  <a:cubicBezTo>
                    <a:pt x="62" y="6"/>
                    <a:pt x="62" y="6"/>
                    <a:pt x="62" y="7"/>
                  </a:cubicBezTo>
                  <a:cubicBezTo>
                    <a:pt x="63" y="10"/>
                    <a:pt x="63" y="12"/>
                    <a:pt x="63" y="15"/>
                  </a:cubicBezTo>
                  <a:cubicBezTo>
                    <a:pt x="61" y="17"/>
                    <a:pt x="62" y="21"/>
                    <a:pt x="65" y="21"/>
                  </a:cubicBezTo>
                  <a:cubicBezTo>
                    <a:pt x="69" y="22"/>
                    <a:pt x="73" y="23"/>
                    <a:pt x="78" y="24"/>
                  </a:cubicBezTo>
                  <a:close/>
                </a:path>
              </a:pathLst>
            </a:custGeom>
            <a:solidFill>
              <a:srgbClr val="EDAF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" name="Freeform 32"/>
            <p:cNvSpPr/>
            <p:nvPr/>
          </p:nvSpPr>
          <p:spPr bwMode="auto">
            <a:xfrm>
              <a:off x="2839" y="1898"/>
              <a:ext cx="204" cy="104"/>
            </a:xfrm>
            <a:custGeom>
              <a:avLst/>
              <a:gdLst>
                <a:gd name="T0" fmla="*/ 86 w 86"/>
                <a:gd name="T1" fmla="*/ 11 h 44"/>
                <a:gd name="T2" fmla="*/ 76 w 86"/>
                <a:gd name="T3" fmla="*/ 30 h 44"/>
                <a:gd name="T4" fmla="*/ 27 w 86"/>
                <a:gd name="T5" fmla="*/ 36 h 44"/>
                <a:gd name="T6" fmla="*/ 0 w 86"/>
                <a:gd name="T7" fmla="*/ 14 h 44"/>
                <a:gd name="T8" fmla="*/ 0 w 86"/>
                <a:gd name="T9" fmla="*/ 0 h 44"/>
                <a:gd name="T10" fmla="*/ 1 w 86"/>
                <a:gd name="T11" fmla="*/ 0 h 44"/>
                <a:gd name="T12" fmla="*/ 86 w 86"/>
                <a:gd name="T13" fmla="*/ 1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44">
                  <a:moveTo>
                    <a:pt x="86" y="11"/>
                  </a:moveTo>
                  <a:cubicBezTo>
                    <a:pt x="84" y="18"/>
                    <a:pt x="82" y="24"/>
                    <a:pt x="76" y="30"/>
                  </a:cubicBezTo>
                  <a:cubicBezTo>
                    <a:pt x="64" y="44"/>
                    <a:pt x="43" y="41"/>
                    <a:pt x="27" y="36"/>
                  </a:cubicBezTo>
                  <a:cubicBezTo>
                    <a:pt x="15" y="33"/>
                    <a:pt x="2" y="28"/>
                    <a:pt x="0" y="14"/>
                  </a:cubicBezTo>
                  <a:cubicBezTo>
                    <a:pt x="0" y="9"/>
                    <a:pt x="0" y="4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24" y="14"/>
                    <a:pt x="60" y="25"/>
                    <a:pt x="86" y="11"/>
                  </a:cubicBezTo>
                  <a:close/>
                </a:path>
              </a:pathLst>
            </a:custGeom>
            <a:solidFill>
              <a:srgbClr val="EDAF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" name="Freeform 33"/>
            <p:cNvSpPr/>
            <p:nvPr/>
          </p:nvSpPr>
          <p:spPr bwMode="auto">
            <a:xfrm>
              <a:off x="1913" y="1763"/>
              <a:ext cx="22" cy="28"/>
            </a:xfrm>
            <a:custGeom>
              <a:avLst/>
              <a:gdLst>
                <a:gd name="T0" fmla="*/ 9 w 9"/>
                <a:gd name="T1" fmla="*/ 10 h 12"/>
                <a:gd name="T2" fmla="*/ 9 w 9"/>
                <a:gd name="T3" fmla="*/ 10 h 12"/>
                <a:gd name="T4" fmla="*/ 9 w 9"/>
                <a:gd name="T5" fmla="*/ 11 h 12"/>
                <a:gd name="T6" fmla="*/ 9 w 9"/>
                <a:gd name="T7" fmla="*/ 11 h 12"/>
                <a:gd name="T8" fmla="*/ 9 w 9"/>
                <a:gd name="T9" fmla="*/ 11 h 12"/>
                <a:gd name="T10" fmla="*/ 8 w 9"/>
                <a:gd name="T11" fmla="*/ 12 h 12"/>
                <a:gd name="T12" fmla="*/ 8 w 9"/>
                <a:gd name="T13" fmla="*/ 12 h 12"/>
                <a:gd name="T14" fmla="*/ 8 w 9"/>
                <a:gd name="T15" fmla="*/ 12 h 12"/>
                <a:gd name="T16" fmla="*/ 7 w 9"/>
                <a:gd name="T17" fmla="*/ 12 h 12"/>
                <a:gd name="T18" fmla="*/ 6 w 9"/>
                <a:gd name="T19" fmla="*/ 12 h 12"/>
                <a:gd name="T20" fmla="*/ 5 w 9"/>
                <a:gd name="T21" fmla="*/ 12 h 12"/>
                <a:gd name="T22" fmla="*/ 5 w 9"/>
                <a:gd name="T23" fmla="*/ 12 h 12"/>
                <a:gd name="T24" fmla="*/ 4 w 9"/>
                <a:gd name="T25" fmla="*/ 12 h 12"/>
                <a:gd name="T26" fmla="*/ 3 w 9"/>
                <a:gd name="T27" fmla="*/ 12 h 12"/>
                <a:gd name="T28" fmla="*/ 3 w 9"/>
                <a:gd name="T29" fmla="*/ 12 h 12"/>
                <a:gd name="T30" fmla="*/ 3 w 9"/>
                <a:gd name="T31" fmla="*/ 11 h 12"/>
                <a:gd name="T32" fmla="*/ 2 w 9"/>
                <a:gd name="T33" fmla="*/ 11 h 12"/>
                <a:gd name="T34" fmla="*/ 2 w 9"/>
                <a:gd name="T35" fmla="*/ 11 h 12"/>
                <a:gd name="T36" fmla="*/ 1 w 9"/>
                <a:gd name="T37" fmla="*/ 11 h 12"/>
                <a:gd name="T38" fmla="*/ 1 w 9"/>
                <a:gd name="T39" fmla="*/ 10 h 12"/>
                <a:gd name="T40" fmla="*/ 0 w 9"/>
                <a:gd name="T41" fmla="*/ 9 h 12"/>
                <a:gd name="T42" fmla="*/ 0 w 9"/>
                <a:gd name="T43" fmla="*/ 9 h 12"/>
                <a:gd name="T44" fmla="*/ 0 w 9"/>
                <a:gd name="T45" fmla="*/ 9 h 12"/>
                <a:gd name="T46" fmla="*/ 0 w 9"/>
                <a:gd name="T47" fmla="*/ 8 h 12"/>
                <a:gd name="T48" fmla="*/ 0 w 9"/>
                <a:gd name="T49" fmla="*/ 7 h 12"/>
                <a:gd name="T50" fmla="*/ 0 w 9"/>
                <a:gd name="T51" fmla="*/ 6 h 12"/>
                <a:gd name="T52" fmla="*/ 0 w 9"/>
                <a:gd name="T53" fmla="*/ 6 h 12"/>
                <a:gd name="T54" fmla="*/ 1 w 9"/>
                <a:gd name="T55" fmla="*/ 4 h 12"/>
                <a:gd name="T56" fmla="*/ 2 w 9"/>
                <a:gd name="T57" fmla="*/ 0 h 12"/>
                <a:gd name="T58" fmla="*/ 8 w 9"/>
                <a:gd name="T59" fmla="*/ 7 h 12"/>
                <a:gd name="T60" fmla="*/ 9 w 9"/>
                <a:gd name="T61" fmla="*/ 8 h 12"/>
                <a:gd name="T62" fmla="*/ 9 w 9"/>
                <a:gd name="T63" fmla="*/ 8 h 12"/>
                <a:gd name="T64" fmla="*/ 9 w 9"/>
                <a:gd name="T65" fmla="*/ 8 h 12"/>
                <a:gd name="T66" fmla="*/ 9 w 9"/>
                <a:gd name="T67" fmla="*/ 9 h 12"/>
                <a:gd name="T68" fmla="*/ 9 w 9"/>
                <a:gd name="T69" fmla="*/ 10 h 12"/>
                <a:gd name="T70" fmla="*/ 9 w 9"/>
                <a:gd name="T71" fmla="*/ 10 h 12"/>
                <a:gd name="T72" fmla="*/ 9 w 9"/>
                <a:gd name="T73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" h="12">
                  <a:moveTo>
                    <a:pt x="9" y="10"/>
                  </a:moveTo>
                  <a:cubicBezTo>
                    <a:pt x="9" y="10"/>
                    <a:pt x="9" y="10"/>
                    <a:pt x="9" y="10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8" y="11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6" y="12"/>
                    <a:pt x="6" y="12"/>
                  </a:cubicBezTo>
                  <a:cubicBezTo>
                    <a:pt x="6" y="12"/>
                    <a:pt x="5" y="12"/>
                    <a:pt x="5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2"/>
                    <a:pt x="5" y="12"/>
                    <a:pt x="4" y="12"/>
                  </a:cubicBezTo>
                  <a:cubicBezTo>
                    <a:pt x="4" y="12"/>
                    <a:pt x="4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1" y="11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8"/>
                    <a:pt x="0" y="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1" y="4"/>
                  </a:cubicBezTo>
                  <a:cubicBezTo>
                    <a:pt x="1" y="3"/>
                    <a:pt x="2" y="2"/>
                    <a:pt x="2" y="0"/>
                  </a:cubicBezTo>
                  <a:cubicBezTo>
                    <a:pt x="4" y="3"/>
                    <a:pt x="6" y="4"/>
                    <a:pt x="8" y="7"/>
                  </a:cubicBezTo>
                  <a:cubicBezTo>
                    <a:pt x="8" y="7"/>
                    <a:pt x="8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9" y="9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" name="Freeform 34"/>
            <p:cNvSpPr/>
            <p:nvPr/>
          </p:nvSpPr>
          <p:spPr bwMode="auto">
            <a:xfrm>
              <a:off x="1897" y="1905"/>
              <a:ext cx="26" cy="28"/>
            </a:xfrm>
            <a:custGeom>
              <a:avLst/>
              <a:gdLst>
                <a:gd name="T0" fmla="*/ 11 w 11"/>
                <a:gd name="T1" fmla="*/ 9 h 12"/>
                <a:gd name="T2" fmla="*/ 11 w 11"/>
                <a:gd name="T3" fmla="*/ 10 h 12"/>
                <a:gd name="T4" fmla="*/ 11 w 11"/>
                <a:gd name="T5" fmla="*/ 10 h 12"/>
                <a:gd name="T6" fmla="*/ 11 w 11"/>
                <a:gd name="T7" fmla="*/ 10 h 12"/>
                <a:gd name="T8" fmla="*/ 11 w 11"/>
                <a:gd name="T9" fmla="*/ 11 h 12"/>
                <a:gd name="T10" fmla="*/ 10 w 11"/>
                <a:gd name="T11" fmla="*/ 11 h 12"/>
                <a:gd name="T12" fmla="*/ 10 w 11"/>
                <a:gd name="T13" fmla="*/ 11 h 12"/>
                <a:gd name="T14" fmla="*/ 10 w 11"/>
                <a:gd name="T15" fmla="*/ 11 h 12"/>
                <a:gd name="T16" fmla="*/ 10 w 11"/>
                <a:gd name="T17" fmla="*/ 11 h 12"/>
                <a:gd name="T18" fmla="*/ 9 w 11"/>
                <a:gd name="T19" fmla="*/ 12 h 12"/>
                <a:gd name="T20" fmla="*/ 9 w 11"/>
                <a:gd name="T21" fmla="*/ 12 h 12"/>
                <a:gd name="T22" fmla="*/ 8 w 11"/>
                <a:gd name="T23" fmla="*/ 12 h 12"/>
                <a:gd name="T24" fmla="*/ 7 w 11"/>
                <a:gd name="T25" fmla="*/ 12 h 12"/>
                <a:gd name="T26" fmla="*/ 6 w 11"/>
                <a:gd name="T27" fmla="*/ 12 h 12"/>
                <a:gd name="T28" fmla="*/ 6 w 11"/>
                <a:gd name="T29" fmla="*/ 12 h 12"/>
                <a:gd name="T30" fmla="*/ 4 w 11"/>
                <a:gd name="T31" fmla="*/ 11 h 12"/>
                <a:gd name="T32" fmla="*/ 3 w 11"/>
                <a:gd name="T33" fmla="*/ 11 h 12"/>
                <a:gd name="T34" fmla="*/ 3 w 11"/>
                <a:gd name="T35" fmla="*/ 11 h 12"/>
                <a:gd name="T36" fmla="*/ 2 w 11"/>
                <a:gd name="T37" fmla="*/ 10 h 12"/>
                <a:gd name="T38" fmla="*/ 1 w 11"/>
                <a:gd name="T39" fmla="*/ 10 h 12"/>
                <a:gd name="T40" fmla="*/ 1 w 11"/>
                <a:gd name="T41" fmla="*/ 10 h 12"/>
                <a:gd name="T42" fmla="*/ 1 w 11"/>
                <a:gd name="T43" fmla="*/ 9 h 12"/>
                <a:gd name="T44" fmla="*/ 0 w 11"/>
                <a:gd name="T45" fmla="*/ 9 h 12"/>
                <a:gd name="T46" fmla="*/ 0 w 11"/>
                <a:gd name="T47" fmla="*/ 9 h 12"/>
                <a:gd name="T48" fmla="*/ 0 w 11"/>
                <a:gd name="T49" fmla="*/ 8 h 12"/>
                <a:gd name="T50" fmla="*/ 0 w 11"/>
                <a:gd name="T51" fmla="*/ 8 h 12"/>
                <a:gd name="T52" fmla="*/ 0 w 11"/>
                <a:gd name="T53" fmla="*/ 7 h 12"/>
                <a:gd name="T54" fmla="*/ 0 w 11"/>
                <a:gd name="T55" fmla="*/ 7 h 12"/>
                <a:gd name="T56" fmla="*/ 0 w 11"/>
                <a:gd name="T57" fmla="*/ 7 h 12"/>
                <a:gd name="T58" fmla="*/ 0 w 11"/>
                <a:gd name="T59" fmla="*/ 6 h 12"/>
                <a:gd name="T60" fmla="*/ 0 w 11"/>
                <a:gd name="T61" fmla="*/ 6 h 12"/>
                <a:gd name="T62" fmla="*/ 0 w 11"/>
                <a:gd name="T63" fmla="*/ 5 h 12"/>
                <a:gd name="T64" fmla="*/ 7 w 11"/>
                <a:gd name="T65" fmla="*/ 0 h 12"/>
                <a:gd name="T66" fmla="*/ 10 w 11"/>
                <a:gd name="T67" fmla="*/ 6 h 12"/>
                <a:gd name="T68" fmla="*/ 11 w 11"/>
                <a:gd name="T69" fmla="*/ 9 h 12"/>
                <a:gd name="T70" fmla="*/ 11 w 11"/>
                <a:gd name="T71" fmla="*/ 9 h 12"/>
                <a:gd name="T72" fmla="*/ 11 w 11"/>
                <a:gd name="T73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" h="12">
                  <a:moveTo>
                    <a:pt x="11" y="9"/>
                  </a:moveTo>
                  <a:cubicBezTo>
                    <a:pt x="11" y="9"/>
                    <a:pt x="11" y="10"/>
                    <a:pt x="11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0"/>
                    <a:pt x="11" y="11"/>
                    <a:pt x="11" y="11"/>
                  </a:cubicBezTo>
                  <a:cubicBezTo>
                    <a:pt x="11" y="11"/>
                    <a:pt x="11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9" y="11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9" y="12"/>
                    <a:pt x="8" y="12"/>
                  </a:cubicBezTo>
                  <a:cubicBezTo>
                    <a:pt x="8" y="12"/>
                    <a:pt x="8" y="12"/>
                    <a:pt x="7" y="12"/>
                  </a:cubicBezTo>
                  <a:cubicBezTo>
                    <a:pt x="7" y="12"/>
                    <a:pt x="7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5" y="11"/>
                    <a:pt x="4" y="11"/>
                    <a:pt x="4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10"/>
                    <a:pt x="2" y="10"/>
                  </a:cubicBezTo>
                  <a:cubicBezTo>
                    <a:pt x="2" y="10"/>
                    <a:pt x="2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5"/>
                  </a:cubicBezTo>
                  <a:cubicBezTo>
                    <a:pt x="2" y="3"/>
                    <a:pt x="5" y="2"/>
                    <a:pt x="7" y="0"/>
                  </a:cubicBezTo>
                  <a:cubicBezTo>
                    <a:pt x="9" y="2"/>
                    <a:pt x="10" y="4"/>
                    <a:pt x="10" y="6"/>
                  </a:cubicBezTo>
                  <a:cubicBezTo>
                    <a:pt x="11" y="7"/>
                    <a:pt x="11" y="8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" name="Freeform 35"/>
            <p:cNvSpPr/>
            <p:nvPr/>
          </p:nvSpPr>
          <p:spPr bwMode="auto">
            <a:xfrm>
              <a:off x="1887" y="2068"/>
              <a:ext cx="31" cy="36"/>
            </a:xfrm>
            <a:custGeom>
              <a:avLst/>
              <a:gdLst>
                <a:gd name="T0" fmla="*/ 13 w 13"/>
                <a:gd name="T1" fmla="*/ 14 h 15"/>
                <a:gd name="T2" fmla="*/ 13 w 13"/>
                <a:gd name="T3" fmla="*/ 14 h 15"/>
                <a:gd name="T4" fmla="*/ 13 w 13"/>
                <a:gd name="T5" fmla="*/ 14 h 15"/>
                <a:gd name="T6" fmla="*/ 13 w 13"/>
                <a:gd name="T7" fmla="*/ 14 h 15"/>
                <a:gd name="T8" fmla="*/ 13 w 13"/>
                <a:gd name="T9" fmla="*/ 14 h 15"/>
                <a:gd name="T10" fmla="*/ 13 w 13"/>
                <a:gd name="T11" fmla="*/ 15 h 15"/>
                <a:gd name="T12" fmla="*/ 13 w 13"/>
                <a:gd name="T13" fmla="*/ 15 h 15"/>
                <a:gd name="T14" fmla="*/ 13 w 13"/>
                <a:gd name="T15" fmla="*/ 15 h 15"/>
                <a:gd name="T16" fmla="*/ 13 w 13"/>
                <a:gd name="T17" fmla="*/ 15 h 15"/>
                <a:gd name="T18" fmla="*/ 13 w 13"/>
                <a:gd name="T19" fmla="*/ 15 h 15"/>
                <a:gd name="T20" fmla="*/ 12 w 13"/>
                <a:gd name="T21" fmla="*/ 15 h 15"/>
                <a:gd name="T22" fmla="*/ 12 w 13"/>
                <a:gd name="T23" fmla="*/ 15 h 15"/>
                <a:gd name="T24" fmla="*/ 11 w 13"/>
                <a:gd name="T25" fmla="*/ 15 h 15"/>
                <a:gd name="T26" fmla="*/ 9 w 13"/>
                <a:gd name="T27" fmla="*/ 14 h 15"/>
                <a:gd name="T28" fmla="*/ 8 w 13"/>
                <a:gd name="T29" fmla="*/ 14 h 15"/>
                <a:gd name="T30" fmla="*/ 8 w 13"/>
                <a:gd name="T31" fmla="*/ 14 h 15"/>
                <a:gd name="T32" fmla="*/ 8 w 13"/>
                <a:gd name="T33" fmla="*/ 13 h 15"/>
                <a:gd name="T34" fmla="*/ 6 w 13"/>
                <a:gd name="T35" fmla="*/ 12 h 15"/>
                <a:gd name="T36" fmla="*/ 5 w 13"/>
                <a:gd name="T37" fmla="*/ 12 h 15"/>
                <a:gd name="T38" fmla="*/ 4 w 13"/>
                <a:gd name="T39" fmla="*/ 11 h 15"/>
                <a:gd name="T40" fmla="*/ 2 w 13"/>
                <a:gd name="T41" fmla="*/ 9 h 15"/>
                <a:gd name="T42" fmla="*/ 2 w 13"/>
                <a:gd name="T43" fmla="*/ 9 h 15"/>
                <a:gd name="T44" fmla="*/ 1 w 13"/>
                <a:gd name="T45" fmla="*/ 8 h 15"/>
                <a:gd name="T46" fmla="*/ 1 w 13"/>
                <a:gd name="T47" fmla="*/ 7 h 15"/>
                <a:gd name="T48" fmla="*/ 1 w 13"/>
                <a:gd name="T49" fmla="*/ 7 h 15"/>
                <a:gd name="T50" fmla="*/ 1 w 13"/>
                <a:gd name="T51" fmla="*/ 7 h 15"/>
                <a:gd name="T52" fmla="*/ 0 w 13"/>
                <a:gd name="T53" fmla="*/ 6 h 15"/>
                <a:gd name="T54" fmla="*/ 0 w 13"/>
                <a:gd name="T55" fmla="*/ 5 h 15"/>
                <a:gd name="T56" fmla="*/ 0 w 13"/>
                <a:gd name="T57" fmla="*/ 5 h 15"/>
                <a:gd name="T58" fmla="*/ 0 w 13"/>
                <a:gd name="T59" fmla="*/ 5 h 15"/>
                <a:gd name="T60" fmla="*/ 0 w 13"/>
                <a:gd name="T61" fmla="*/ 5 h 15"/>
                <a:gd name="T62" fmla="*/ 1 w 13"/>
                <a:gd name="T63" fmla="*/ 4 h 15"/>
                <a:gd name="T64" fmla="*/ 1 w 13"/>
                <a:gd name="T65" fmla="*/ 4 h 15"/>
                <a:gd name="T66" fmla="*/ 1 w 13"/>
                <a:gd name="T67" fmla="*/ 4 h 15"/>
                <a:gd name="T68" fmla="*/ 1 w 13"/>
                <a:gd name="T69" fmla="*/ 4 h 15"/>
                <a:gd name="T70" fmla="*/ 2 w 13"/>
                <a:gd name="T71" fmla="*/ 3 h 15"/>
                <a:gd name="T72" fmla="*/ 3 w 13"/>
                <a:gd name="T73" fmla="*/ 2 h 15"/>
                <a:gd name="T74" fmla="*/ 5 w 13"/>
                <a:gd name="T75" fmla="*/ 1 h 15"/>
                <a:gd name="T76" fmla="*/ 7 w 13"/>
                <a:gd name="T77" fmla="*/ 0 h 15"/>
                <a:gd name="T78" fmla="*/ 7 w 13"/>
                <a:gd name="T79" fmla="*/ 1 h 15"/>
                <a:gd name="T80" fmla="*/ 12 w 13"/>
                <a:gd name="T81" fmla="*/ 10 h 15"/>
                <a:gd name="T82" fmla="*/ 13 w 13"/>
                <a:gd name="T83" fmla="*/ 11 h 15"/>
                <a:gd name="T84" fmla="*/ 13 w 13"/>
                <a:gd name="T85" fmla="*/ 12 h 15"/>
                <a:gd name="T86" fmla="*/ 13 w 13"/>
                <a:gd name="T87" fmla="*/ 13 h 15"/>
                <a:gd name="T88" fmla="*/ 13 w 13"/>
                <a:gd name="T89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" h="15">
                  <a:moveTo>
                    <a:pt x="13" y="14"/>
                  </a:moveTo>
                  <a:cubicBezTo>
                    <a:pt x="13" y="14"/>
                    <a:pt x="13" y="14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1" y="15"/>
                  </a:cubicBezTo>
                  <a:cubicBezTo>
                    <a:pt x="11" y="14"/>
                    <a:pt x="10" y="14"/>
                    <a:pt x="9" y="14"/>
                  </a:cubicBezTo>
                  <a:cubicBezTo>
                    <a:pt x="9" y="14"/>
                    <a:pt x="9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8" y="13"/>
                    <a:pt x="8" y="13"/>
                  </a:cubicBezTo>
                  <a:cubicBezTo>
                    <a:pt x="7" y="13"/>
                    <a:pt x="6" y="13"/>
                    <a:pt x="6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4" y="11"/>
                    <a:pt x="5" y="12"/>
                    <a:pt x="4" y="11"/>
                  </a:cubicBezTo>
                  <a:cubicBezTo>
                    <a:pt x="3" y="11"/>
                    <a:pt x="3" y="10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1" y="8"/>
                    <a:pt x="1" y="8"/>
                  </a:cubicBezTo>
                  <a:cubicBezTo>
                    <a:pt x="1" y="8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1" y="5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2" y="3"/>
                    <a:pt x="2" y="3"/>
                  </a:cubicBezTo>
                  <a:cubicBezTo>
                    <a:pt x="2" y="3"/>
                    <a:pt x="3" y="2"/>
                    <a:pt x="3" y="2"/>
                  </a:cubicBezTo>
                  <a:cubicBezTo>
                    <a:pt x="4" y="1"/>
                    <a:pt x="5" y="1"/>
                    <a:pt x="5" y="1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7" y="0"/>
                    <a:pt x="7" y="1"/>
                    <a:pt x="7" y="1"/>
                  </a:cubicBezTo>
                  <a:cubicBezTo>
                    <a:pt x="9" y="4"/>
                    <a:pt x="11" y="7"/>
                    <a:pt x="12" y="10"/>
                  </a:cubicBezTo>
                  <a:cubicBezTo>
                    <a:pt x="12" y="10"/>
                    <a:pt x="12" y="10"/>
                    <a:pt x="13" y="11"/>
                  </a:cubicBezTo>
                  <a:cubicBezTo>
                    <a:pt x="13" y="11"/>
                    <a:pt x="13" y="12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4"/>
                    <a:pt x="13" y="14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" name="Freeform 36"/>
            <p:cNvSpPr/>
            <p:nvPr/>
          </p:nvSpPr>
          <p:spPr bwMode="auto">
            <a:xfrm>
              <a:off x="1935" y="2362"/>
              <a:ext cx="49" cy="35"/>
            </a:xfrm>
            <a:custGeom>
              <a:avLst/>
              <a:gdLst>
                <a:gd name="T0" fmla="*/ 8 w 21"/>
                <a:gd name="T1" fmla="*/ 0 h 15"/>
                <a:gd name="T2" fmla="*/ 20 w 21"/>
                <a:gd name="T3" fmla="*/ 14 h 15"/>
                <a:gd name="T4" fmla="*/ 19 w 21"/>
                <a:gd name="T5" fmla="*/ 15 h 15"/>
                <a:gd name="T6" fmla="*/ 13 w 21"/>
                <a:gd name="T7" fmla="*/ 12 h 15"/>
                <a:gd name="T8" fmla="*/ 16 w 21"/>
                <a:gd name="T9" fmla="*/ 8 h 15"/>
                <a:gd name="T10" fmla="*/ 11 w 21"/>
                <a:gd name="T11" fmla="*/ 5 h 15"/>
                <a:gd name="T12" fmla="*/ 9 w 21"/>
                <a:gd name="T13" fmla="*/ 9 h 15"/>
                <a:gd name="T14" fmla="*/ 0 w 21"/>
                <a:gd name="T15" fmla="*/ 5 h 15"/>
                <a:gd name="T16" fmla="*/ 0 w 21"/>
                <a:gd name="T17" fmla="*/ 5 h 15"/>
                <a:gd name="T18" fmla="*/ 6 w 21"/>
                <a:gd name="T19" fmla="*/ 1 h 15"/>
                <a:gd name="T20" fmla="*/ 8 w 21"/>
                <a:gd name="T2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15">
                  <a:moveTo>
                    <a:pt x="8" y="0"/>
                  </a:moveTo>
                  <a:cubicBezTo>
                    <a:pt x="14" y="3"/>
                    <a:pt x="21" y="7"/>
                    <a:pt x="20" y="14"/>
                  </a:cubicBezTo>
                  <a:cubicBezTo>
                    <a:pt x="20" y="14"/>
                    <a:pt x="19" y="15"/>
                    <a:pt x="19" y="15"/>
                  </a:cubicBezTo>
                  <a:cubicBezTo>
                    <a:pt x="18" y="14"/>
                    <a:pt x="15" y="13"/>
                    <a:pt x="13" y="12"/>
                  </a:cubicBezTo>
                  <a:cubicBezTo>
                    <a:pt x="14" y="10"/>
                    <a:pt x="15" y="9"/>
                    <a:pt x="16" y="8"/>
                  </a:cubicBezTo>
                  <a:cubicBezTo>
                    <a:pt x="17" y="5"/>
                    <a:pt x="13" y="3"/>
                    <a:pt x="11" y="5"/>
                  </a:cubicBezTo>
                  <a:cubicBezTo>
                    <a:pt x="11" y="7"/>
                    <a:pt x="10" y="8"/>
                    <a:pt x="9" y="9"/>
                  </a:cubicBezTo>
                  <a:cubicBezTo>
                    <a:pt x="6" y="8"/>
                    <a:pt x="3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2" y="4"/>
                    <a:pt x="4" y="2"/>
                    <a:pt x="6" y="1"/>
                  </a:cubicBezTo>
                  <a:cubicBezTo>
                    <a:pt x="7" y="1"/>
                    <a:pt x="8" y="1"/>
                    <a:pt x="8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6" name="Freeform 37"/>
            <p:cNvSpPr/>
            <p:nvPr/>
          </p:nvSpPr>
          <p:spPr bwMode="auto">
            <a:xfrm>
              <a:off x="1927" y="2376"/>
              <a:ext cx="24" cy="28"/>
            </a:xfrm>
            <a:custGeom>
              <a:avLst/>
              <a:gdLst>
                <a:gd name="T0" fmla="*/ 3 w 10"/>
                <a:gd name="T1" fmla="*/ 1 h 12"/>
                <a:gd name="T2" fmla="*/ 10 w 10"/>
                <a:gd name="T3" fmla="*/ 6 h 12"/>
                <a:gd name="T4" fmla="*/ 3 w 10"/>
                <a:gd name="T5" fmla="*/ 12 h 12"/>
                <a:gd name="T6" fmla="*/ 1 w 10"/>
                <a:gd name="T7" fmla="*/ 6 h 12"/>
                <a:gd name="T8" fmla="*/ 2 w 10"/>
                <a:gd name="T9" fmla="*/ 0 h 12"/>
                <a:gd name="T10" fmla="*/ 3 w 10"/>
                <a:gd name="T11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2">
                  <a:moveTo>
                    <a:pt x="3" y="1"/>
                  </a:moveTo>
                  <a:cubicBezTo>
                    <a:pt x="5" y="3"/>
                    <a:pt x="7" y="5"/>
                    <a:pt x="10" y="6"/>
                  </a:cubicBezTo>
                  <a:cubicBezTo>
                    <a:pt x="8" y="8"/>
                    <a:pt x="6" y="10"/>
                    <a:pt x="3" y="12"/>
                  </a:cubicBezTo>
                  <a:cubicBezTo>
                    <a:pt x="2" y="10"/>
                    <a:pt x="1" y="8"/>
                    <a:pt x="1" y="6"/>
                  </a:cubicBezTo>
                  <a:cubicBezTo>
                    <a:pt x="0" y="4"/>
                    <a:pt x="1" y="2"/>
                    <a:pt x="2" y="0"/>
                  </a:cubicBezTo>
                  <a:cubicBezTo>
                    <a:pt x="2" y="1"/>
                    <a:pt x="2" y="1"/>
                    <a:pt x="3" y="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" name="Freeform 38"/>
            <p:cNvSpPr/>
            <p:nvPr/>
          </p:nvSpPr>
          <p:spPr bwMode="auto">
            <a:xfrm>
              <a:off x="1939" y="2397"/>
              <a:ext cx="38" cy="24"/>
            </a:xfrm>
            <a:custGeom>
              <a:avLst/>
              <a:gdLst>
                <a:gd name="T0" fmla="*/ 8 w 16"/>
                <a:gd name="T1" fmla="*/ 0 h 10"/>
                <a:gd name="T2" fmla="*/ 16 w 16"/>
                <a:gd name="T3" fmla="*/ 4 h 10"/>
                <a:gd name="T4" fmla="*/ 3 w 16"/>
                <a:gd name="T5" fmla="*/ 8 h 10"/>
                <a:gd name="T6" fmla="*/ 0 w 16"/>
                <a:gd name="T7" fmla="*/ 5 h 10"/>
                <a:gd name="T8" fmla="*/ 8 w 16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0">
                  <a:moveTo>
                    <a:pt x="8" y="0"/>
                  </a:moveTo>
                  <a:cubicBezTo>
                    <a:pt x="11" y="1"/>
                    <a:pt x="13" y="3"/>
                    <a:pt x="16" y="4"/>
                  </a:cubicBezTo>
                  <a:cubicBezTo>
                    <a:pt x="13" y="7"/>
                    <a:pt x="8" y="10"/>
                    <a:pt x="3" y="8"/>
                  </a:cubicBezTo>
                  <a:cubicBezTo>
                    <a:pt x="2" y="7"/>
                    <a:pt x="1" y="6"/>
                    <a:pt x="0" y="5"/>
                  </a:cubicBezTo>
                  <a:cubicBezTo>
                    <a:pt x="3" y="4"/>
                    <a:pt x="6" y="2"/>
                    <a:pt x="8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8" name="Freeform 39"/>
            <p:cNvSpPr/>
            <p:nvPr/>
          </p:nvSpPr>
          <p:spPr bwMode="auto">
            <a:xfrm>
              <a:off x="1935" y="2705"/>
              <a:ext cx="14" cy="14"/>
            </a:xfrm>
            <a:custGeom>
              <a:avLst/>
              <a:gdLst>
                <a:gd name="T0" fmla="*/ 5 w 6"/>
                <a:gd name="T1" fmla="*/ 0 h 6"/>
                <a:gd name="T2" fmla="*/ 6 w 6"/>
                <a:gd name="T3" fmla="*/ 6 h 6"/>
                <a:gd name="T4" fmla="*/ 3 w 6"/>
                <a:gd name="T5" fmla="*/ 4 h 6"/>
                <a:gd name="T6" fmla="*/ 0 w 6"/>
                <a:gd name="T7" fmla="*/ 2 h 6"/>
                <a:gd name="T8" fmla="*/ 5 w 6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5" y="0"/>
                  </a:moveTo>
                  <a:cubicBezTo>
                    <a:pt x="6" y="2"/>
                    <a:pt x="6" y="4"/>
                    <a:pt x="6" y="6"/>
                  </a:cubicBezTo>
                  <a:cubicBezTo>
                    <a:pt x="5" y="6"/>
                    <a:pt x="4" y="5"/>
                    <a:pt x="3" y="4"/>
                  </a:cubicBezTo>
                  <a:cubicBezTo>
                    <a:pt x="2" y="4"/>
                    <a:pt x="1" y="3"/>
                    <a:pt x="0" y="2"/>
                  </a:cubicBezTo>
                  <a:cubicBezTo>
                    <a:pt x="2" y="2"/>
                    <a:pt x="3" y="1"/>
                    <a:pt x="5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9" name="Freeform 40"/>
            <p:cNvSpPr/>
            <p:nvPr/>
          </p:nvSpPr>
          <p:spPr bwMode="auto">
            <a:xfrm>
              <a:off x="1916" y="2686"/>
              <a:ext cx="23" cy="17"/>
            </a:xfrm>
            <a:custGeom>
              <a:avLst/>
              <a:gdLst>
                <a:gd name="T0" fmla="*/ 7 w 10"/>
                <a:gd name="T1" fmla="*/ 0 h 7"/>
                <a:gd name="T2" fmla="*/ 10 w 10"/>
                <a:gd name="T3" fmla="*/ 4 h 7"/>
                <a:gd name="T4" fmla="*/ 5 w 10"/>
                <a:gd name="T5" fmla="*/ 7 h 7"/>
                <a:gd name="T6" fmla="*/ 1 w 10"/>
                <a:gd name="T7" fmla="*/ 4 h 7"/>
                <a:gd name="T8" fmla="*/ 0 w 10"/>
                <a:gd name="T9" fmla="*/ 4 h 7"/>
                <a:gd name="T10" fmla="*/ 7 w 10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7">
                  <a:moveTo>
                    <a:pt x="7" y="0"/>
                  </a:moveTo>
                  <a:cubicBezTo>
                    <a:pt x="8" y="2"/>
                    <a:pt x="9" y="3"/>
                    <a:pt x="10" y="4"/>
                  </a:cubicBezTo>
                  <a:cubicBezTo>
                    <a:pt x="8" y="5"/>
                    <a:pt x="6" y="6"/>
                    <a:pt x="5" y="7"/>
                  </a:cubicBezTo>
                  <a:cubicBezTo>
                    <a:pt x="4" y="6"/>
                    <a:pt x="3" y="5"/>
                    <a:pt x="1" y="4"/>
                  </a:cubicBezTo>
                  <a:cubicBezTo>
                    <a:pt x="1" y="4"/>
                    <a:pt x="1" y="4"/>
                    <a:pt x="0" y="4"/>
                  </a:cubicBezTo>
                  <a:cubicBezTo>
                    <a:pt x="2" y="2"/>
                    <a:pt x="4" y="1"/>
                    <a:pt x="7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0" name="Freeform 41"/>
            <p:cNvSpPr/>
            <p:nvPr/>
          </p:nvSpPr>
          <p:spPr bwMode="auto">
            <a:xfrm>
              <a:off x="1901" y="2698"/>
              <a:ext cx="19" cy="38"/>
            </a:xfrm>
            <a:custGeom>
              <a:avLst/>
              <a:gdLst>
                <a:gd name="T0" fmla="*/ 5 w 8"/>
                <a:gd name="T1" fmla="*/ 2 h 16"/>
                <a:gd name="T2" fmla="*/ 8 w 8"/>
                <a:gd name="T3" fmla="*/ 5 h 16"/>
                <a:gd name="T4" fmla="*/ 2 w 8"/>
                <a:gd name="T5" fmla="*/ 16 h 16"/>
                <a:gd name="T6" fmla="*/ 2 w 8"/>
                <a:gd name="T7" fmla="*/ 16 h 16"/>
                <a:gd name="T8" fmla="*/ 1 w 8"/>
                <a:gd name="T9" fmla="*/ 16 h 16"/>
                <a:gd name="T10" fmla="*/ 2 w 8"/>
                <a:gd name="T11" fmla="*/ 3 h 16"/>
                <a:gd name="T12" fmla="*/ 4 w 8"/>
                <a:gd name="T13" fmla="*/ 0 h 16"/>
                <a:gd name="T14" fmla="*/ 5 w 8"/>
                <a:gd name="T15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6">
                  <a:moveTo>
                    <a:pt x="5" y="2"/>
                  </a:moveTo>
                  <a:cubicBezTo>
                    <a:pt x="6" y="3"/>
                    <a:pt x="7" y="4"/>
                    <a:pt x="8" y="5"/>
                  </a:cubicBezTo>
                  <a:cubicBezTo>
                    <a:pt x="5" y="8"/>
                    <a:pt x="3" y="12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1" y="16"/>
                    <a:pt x="1" y="16"/>
                  </a:cubicBezTo>
                  <a:cubicBezTo>
                    <a:pt x="0" y="11"/>
                    <a:pt x="0" y="7"/>
                    <a:pt x="2" y="3"/>
                  </a:cubicBezTo>
                  <a:cubicBezTo>
                    <a:pt x="3" y="2"/>
                    <a:pt x="4" y="1"/>
                    <a:pt x="4" y="0"/>
                  </a:cubicBezTo>
                  <a:cubicBezTo>
                    <a:pt x="4" y="1"/>
                    <a:pt x="4" y="1"/>
                    <a:pt x="5" y="2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1" name="Freeform 42"/>
            <p:cNvSpPr/>
            <p:nvPr/>
          </p:nvSpPr>
          <p:spPr bwMode="auto">
            <a:xfrm>
              <a:off x="1913" y="2717"/>
              <a:ext cx="31" cy="21"/>
            </a:xfrm>
            <a:custGeom>
              <a:avLst/>
              <a:gdLst>
                <a:gd name="T0" fmla="*/ 9 w 13"/>
                <a:gd name="T1" fmla="*/ 2 h 9"/>
                <a:gd name="T2" fmla="*/ 13 w 13"/>
                <a:gd name="T3" fmla="*/ 6 h 9"/>
                <a:gd name="T4" fmla="*/ 0 w 13"/>
                <a:gd name="T5" fmla="*/ 9 h 9"/>
                <a:gd name="T6" fmla="*/ 6 w 13"/>
                <a:gd name="T7" fmla="*/ 0 h 9"/>
                <a:gd name="T8" fmla="*/ 9 w 13"/>
                <a:gd name="T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9">
                  <a:moveTo>
                    <a:pt x="9" y="2"/>
                  </a:moveTo>
                  <a:cubicBezTo>
                    <a:pt x="10" y="4"/>
                    <a:pt x="11" y="5"/>
                    <a:pt x="13" y="6"/>
                  </a:cubicBezTo>
                  <a:cubicBezTo>
                    <a:pt x="10" y="9"/>
                    <a:pt x="5" y="9"/>
                    <a:pt x="0" y="9"/>
                  </a:cubicBezTo>
                  <a:cubicBezTo>
                    <a:pt x="2" y="6"/>
                    <a:pt x="3" y="3"/>
                    <a:pt x="6" y="0"/>
                  </a:cubicBezTo>
                  <a:cubicBezTo>
                    <a:pt x="7" y="1"/>
                    <a:pt x="8" y="2"/>
                    <a:pt x="9" y="2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2" name="Freeform 43"/>
            <p:cNvSpPr/>
            <p:nvPr/>
          </p:nvSpPr>
          <p:spPr bwMode="auto">
            <a:xfrm>
              <a:off x="1864" y="3010"/>
              <a:ext cx="73" cy="64"/>
            </a:xfrm>
            <a:custGeom>
              <a:avLst/>
              <a:gdLst>
                <a:gd name="T0" fmla="*/ 30 w 31"/>
                <a:gd name="T1" fmla="*/ 10 h 27"/>
                <a:gd name="T2" fmla="*/ 22 w 31"/>
                <a:gd name="T3" fmla="*/ 24 h 27"/>
                <a:gd name="T4" fmla="*/ 6 w 31"/>
                <a:gd name="T5" fmla="*/ 20 h 27"/>
                <a:gd name="T6" fmla="*/ 15 w 31"/>
                <a:gd name="T7" fmla="*/ 0 h 27"/>
                <a:gd name="T8" fmla="*/ 22 w 31"/>
                <a:gd name="T9" fmla="*/ 2 h 27"/>
                <a:gd name="T10" fmla="*/ 20 w 31"/>
                <a:gd name="T11" fmla="*/ 7 h 27"/>
                <a:gd name="T12" fmla="*/ 12 w 31"/>
                <a:gd name="T13" fmla="*/ 3 h 27"/>
                <a:gd name="T14" fmla="*/ 11 w 31"/>
                <a:gd name="T15" fmla="*/ 6 h 27"/>
                <a:gd name="T16" fmla="*/ 17 w 31"/>
                <a:gd name="T17" fmla="*/ 11 h 27"/>
                <a:gd name="T18" fmla="*/ 13 w 31"/>
                <a:gd name="T19" fmla="*/ 16 h 27"/>
                <a:gd name="T20" fmla="*/ 16 w 31"/>
                <a:gd name="T21" fmla="*/ 19 h 27"/>
                <a:gd name="T22" fmla="*/ 21 w 31"/>
                <a:gd name="T23" fmla="*/ 13 h 27"/>
                <a:gd name="T24" fmla="*/ 24 w 31"/>
                <a:gd name="T25" fmla="*/ 14 h 27"/>
                <a:gd name="T26" fmla="*/ 26 w 31"/>
                <a:gd name="T27" fmla="*/ 11 h 27"/>
                <a:gd name="T28" fmla="*/ 24 w 31"/>
                <a:gd name="T29" fmla="*/ 9 h 27"/>
                <a:gd name="T30" fmla="*/ 26 w 31"/>
                <a:gd name="T31" fmla="*/ 4 h 27"/>
                <a:gd name="T32" fmla="*/ 30 w 31"/>
                <a:gd name="T33" fmla="*/ 1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" h="27">
                  <a:moveTo>
                    <a:pt x="30" y="10"/>
                  </a:moveTo>
                  <a:cubicBezTo>
                    <a:pt x="31" y="15"/>
                    <a:pt x="26" y="21"/>
                    <a:pt x="22" y="24"/>
                  </a:cubicBezTo>
                  <a:cubicBezTo>
                    <a:pt x="16" y="27"/>
                    <a:pt x="9" y="26"/>
                    <a:pt x="6" y="20"/>
                  </a:cubicBezTo>
                  <a:cubicBezTo>
                    <a:pt x="0" y="11"/>
                    <a:pt x="7" y="4"/>
                    <a:pt x="15" y="0"/>
                  </a:cubicBezTo>
                  <a:cubicBezTo>
                    <a:pt x="17" y="1"/>
                    <a:pt x="19" y="1"/>
                    <a:pt x="22" y="2"/>
                  </a:cubicBezTo>
                  <a:cubicBezTo>
                    <a:pt x="21" y="4"/>
                    <a:pt x="20" y="5"/>
                    <a:pt x="20" y="7"/>
                  </a:cubicBezTo>
                  <a:cubicBezTo>
                    <a:pt x="17" y="5"/>
                    <a:pt x="15" y="4"/>
                    <a:pt x="12" y="3"/>
                  </a:cubicBezTo>
                  <a:cubicBezTo>
                    <a:pt x="10" y="2"/>
                    <a:pt x="8" y="5"/>
                    <a:pt x="11" y="6"/>
                  </a:cubicBezTo>
                  <a:cubicBezTo>
                    <a:pt x="13" y="7"/>
                    <a:pt x="15" y="9"/>
                    <a:pt x="17" y="11"/>
                  </a:cubicBezTo>
                  <a:cubicBezTo>
                    <a:pt x="16" y="13"/>
                    <a:pt x="15" y="15"/>
                    <a:pt x="13" y="16"/>
                  </a:cubicBezTo>
                  <a:cubicBezTo>
                    <a:pt x="11" y="18"/>
                    <a:pt x="14" y="21"/>
                    <a:pt x="16" y="19"/>
                  </a:cubicBezTo>
                  <a:cubicBezTo>
                    <a:pt x="18" y="17"/>
                    <a:pt x="19" y="15"/>
                    <a:pt x="21" y="13"/>
                  </a:cubicBezTo>
                  <a:cubicBezTo>
                    <a:pt x="22" y="13"/>
                    <a:pt x="23" y="14"/>
                    <a:pt x="24" y="14"/>
                  </a:cubicBezTo>
                  <a:cubicBezTo>
                    <a:pt x="26" y="15"/>
                    <a:pt x="28" y="12"/>
                    <a:pt x="26" y="11"/>
                  </a:cubicBezTo>
                  <a:cubicBezTo>
                    <a:pt x="25" y="10"/>
                    <a:pt x="24" y="10"/>
                    <a:pt x="24" y="9"/>
                  </a:cubicBezTo>
                  <a:cubicBezTo>
                    <a:pt x="25" y="7"/>
                    <a:pt x="26" y="6"/>
                    <a:pt x="26" y="4"/>
                  </a:cubicBezTo>
                  <a:cubicBezTo>
                    <a:pt x="28" y="6"/>
                    <a:pt x="30" y="7"/>
                    <a:pt x="30" y="1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3" name="Freeform 44"/>
            <p:cNvSpPr/>
            <p:nvPr/>
          </p:nvSpPr>
          <p:spPr bwMode="auto">
            <a:xfrm>
              <a:off x="1894" y="3311"/>
              <a:ext cx="33" cy="33"/>
            </a:xfrm>
            <a:custGeom>
              <a:avLst/>
              <a:gdLst>
                <a:gd name="T0" fmla="*/ 10 w 14"/>
                <a:gd name="T1" fmla="*/ 7 h 14"/>
                <a:gd name="T2" fmla="*/ 14 w 14"/>
                <a:gd name="T3" fmla="*/ 9 h 14"/>
                <a:gd name="T4" fmla="*/ 9 w 14"/>
                <a:gd name="T5" fmla="*/ 12 h 14"/>
                <a:gd name="T6" fmla="*/ 3 w 14"/>
                <a:gd name="T7" fmla="*/ 14 h 14"/>
                <a:gd name="T8" fmla="*/ 1 w 14"/>
                <a:gd name="T9" fmla="*/ 10 h 14"/>
                <a:gd name="T10" fmla="*/ 1 w 14"/>
                <a:gd name="T11" fmla="*/ 0 h 14"/>
                <a:gd name="T12" fmla="*/ 7 w 14"/>
                <a:gd name="T13" fmla="*/ 5 h 14"/>
                <a:gd name="T14" fmla="*/ 2 w 14"/>
                <a:gd name="T15" fmla="*/ 9 h 14"/>
                <a:gd name="T16" fmla="*/ 5 w 14"/>
                <a:gd name="T17" fmla="*/ 12 h 14"/>
                <a:gd name="T18" fmla="*/ 10 w 14"/>
                <a:gd name="T19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4">
                  <a:moveTo>
                    <a:pt x="10" y="7"/>
                  </a:moveTo>
                  <a:cubicBezTo>
                    <a:pt x="11" y="8"/>
                    <a:pt x="13" y="9"/>
                    <a:pt x="14" y="9"/>
                  </a:cubicBezTo>
                  <a:cubicBezTo>
                    <a:pt x="13" y="11"/>
                    <a:pt x="11" y="12"/>
                    <a:pt x="9" y="12"/>
                  </a:cubicBezTo>
                  <a:cubicBezTo>
                    <a:pt x="7" y="13"/>
                    <a:pt x="5" y="14"/>
                    <a:pt x="3" y="14"/>
                  </a:cubicBezTo>
                  <a:cubicBezTo>
                    <a:pt x="2" y="14"/>
                    <a:pt x="2" y="12"/>
                    <a:pt x="1" y="10"/>
                  </a:cubicBezTo>
                  <a:cubicBezTo>
                    <a:pt x="1" y="7"/>
                    <a:pt x="0" y="3"/>
                    <a:pt x="1" y="0"/>
                  </a:cubicBezTo>
                  <a:cubicBezTo>
                    <a:pt x="2" y="2"/>
                    <a:pt x="4" y="3"/>
                    <a:pt x="7" y="5"/>
                  </a:cubicBezTo>
                  <a:cubicBezTo>
                    <a:pt x="5" y="6"/>
                    <a:pt x="4" y="8"/>
                    <a:pt x="2" y="9"/>
                  </a:cubicBezTo>
                  <a:cubicBezTo>
                    <a:pt x="1" y="11"/>
                    <a:pt x="3" y="14"/>
                    <a:pt x="5" y="12"/>
                  </a:cubicBezTo>
                  <a:cubicBezTo>
                    <a:pt x="7" y="11"/>
                    <a:pt x="8" y="9"/>
                    <a:pt x="10" y="7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4" name="Freeform 45"/>
            <p:cNvSpPr/>
            <p:nvPr/>
          </p:nvSpPr>
          <p:spPr bwMode="auto">
            <a:xfrm>
              <a:off x="1925" y="3304"/>
              <a:ext cx="17" cy="21"/>
            </a:xfrm>
            <a:custGeom>
              <a:avLst/>
              <a:gdLst>
                <a:gd name="T0" fmla="*/ 5 w 7"/>
                <a:gd name="T1" fmla="*/ 0 h 9"/>
                <a:gd name="T2" fmla="*/ 7 w 7"/>
                <a:gd name="T3" fmla="*/ 5 h 9"/>
                <a:gd name="T4" fmla="*/ 5 w 7"/>
                <a:gd name="T5" fmla="*/ 9 h 9"/>
                <a:gd name="T6" fmla="*/ 1 w 7"/>
                <a:gd name="T7" fmla="*/ 6 h 9"/>
                <a:gd name="T8" fmla="*/ 0 w 7"/>
                <a:gd name="T9" fmla="*/ 6 h 9"/>
                <a:gd name="T10" fmla="*/ 5 w 7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9">
                  <a:moveTo>
                    <a:pt x="5" y="0"/>
                  </a:moveTo>
                  <a:cubicBezTo>
                    <a:pt x="6" y="2"/>
                    <a:pt x="7" y="3"/>
                    <a:pt x="7" y="5"/>
                  </a:cubicBezTo>
                  <a:cubicBezTo>
                    <a:pt x="6" y="6"/>
                    <a:pt x="6" y="8"/>
                    <a:pt x="5" y="9"/>
                  </a:cubicBezTo>
                  <a:cubicBezTo>
                    <a:pt x="4" y="8"/>
                    <a:pt x="2" y="7"/>
                    <a:pt x="1" y="6"/>
                  </a:cubicBezTo>
                  <a:cubicBezTo>
                    <a:pt x="1" y="6"/>
                    <a:pt x="0" y="6"/>
                    <a:pt x="0" y="6"/>
                  </a:cubicBezTo>
                  <a:cubicBezTo>
                    <a:pt x="2" y="4"/>
                    <a:pt x="3" y="2"/>
                    <a:pt x="5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5" name="Freeform 46"/>
            <p:cNvSpPr/>
            <p:nvPr/>
          </p:nvSpPr>
          <p:spPr bwMode="auto">
            <a:xfrm>
              <a:off x="1901" y="3294"/>
              <a:ext cx="26" cy="19"/>
            </a:xfrm>
            <a:custGeom>
              <a:avLst/>
              <a:gdLst>
                <a:gd name="T0" fmla="*/ 11 w 11"/>
                <a:gd name="T1" fmla="*/ 2 h 8"/>
                <a:gd name="T2" fmla="*/ 6 w 11"/>
                <a:gd name="T3" fmla="*/ 8 h 8"/>
                <a:gd name="T4" fmla="*/ 6 w 11"/>
                <a:gd name="T5" fmla="*/ 8 h 8"/>
                <a:gd name="T6" fmla="*/ 0 w 11"/>
                <a:gd name="T7" fmla="*/ 3 h 8"/>
                <a:gd name="T8" fmla="*/ 3 w 11"/>
                <a:gd name="T9" fmla="*/ 0 h 8"/>
                <a:gd name="T10" fmla="*/ 11 w 11"/>
                <a:gd name="T11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8">
                  <a:moveTo>
                    <a:pt x="11" y="2"/>
                  </a:moveTo>
                  <a:cubicBezTo>
                    <a:pt x="9" y="4"/>
                    <a:pt x="8" y="6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4" y="6"/>
                    <a:pt x="2" y="5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6" y="1"/>
                    <a:pt x="8" y="1"/>
                    <a:pt x="11" y="2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6" name="Freeform 47"/>
            <p:cNvSpPr/>
            <p:nvPr/>
          </p:nvSpPr>
          <p:spPr bwMode="auto">
            <a:xfrm>
              <a:off x="1522" y="3486"/>
              <a:ext cx="185" cy="279"/>
            </a:xfrm>
            <a:custGeom>
              <a:avLst/>
              <a:gdLst>
                <a:gd name="T0" fmla="*/ 75 w 78"/>
                <a:gd name="T1" fmla="*/ 2 h 118"/>
                <a:gd name="T2" fmla="*/ 75 w 78"/>
                <a:gd name="T3" fmla="*/ 3 h 118"/>
                <a:gd name="T4" fmla="*/ 57 w 78"/>
                <a:gd name="T5" fmla="*/ 109 h 118"/>
                <a:gd name="T6" fmla="*/ 57 w 78"/>
                <a:gd name="T7" fmla="*/ 110 h 118"/>
                <a:gd name="T8" fmla="*/ 53 w 78"/>
                <a:gd name="T9" fmla="*/ 113 h 118"/>
                <a:gd name="T10" fmla="*/ 30 w 78"/>
                <a:gd name="T11" fmla="*/ 112 h 118"/>
                <a:gd name="T12" fmla="*/ 11 w 78"/>
                <a:gd name="T13" fmla="*/ 77 h 118"/>
                <a:gd name="T14" fmla="*/ 3 w 78"/>
                <a:gd name="T15" fmla="*/ 0 h 118"/>
                <a:gd name="T16" fmla="*/ 58 w 78"/>
                <a:gd name="T17" fmla="*/ 3 h 118"/>
                <a:gd name="T18" fmla="*/ 75 w 78"/>
                <a:gd name="T19" fmla="*/ 2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118">
                  <a:moveTo>
                    <a:pt x="75" y="2"/>
                  </a:moveTo>
                  <a:cubicBezTo>
                    <a:pt x="75" y="2"/>
                    <a:pt x="75" y="2"/>
                    <a:pt x="75" y="3"/>
                  </a:cubicBezTo>
                  <a:cubicBezTo>
                    <a:pt x="65" y="37"/>
                    <a:pt x="78" y="78"/>
                    <a:pt x="57" y="109"/>
                  </a:cubicBezTo>
                  <a:cubicBezTo>
                    <a:pt x="57" y="109"/>
                    <a:pt x="57" y="109"/>
                    <a:pt x="57" y="110"/>
                  </a:cubicBezTo>
                  <a:cubicBezTo>
                    <a:pt x="55" y="110"/>
                    <a:pt x="53" y="111"/>
                    <a:pt x="53" y="113"/>
                  </a:cubicBezTo>
                  <a:cubicBezTo>
                    <a:pt x="46" y="118"/>
                    <a:pt x="37" y="116"/>
                    <a:pt x="30" y="112"/>
                  </a:cubicBezTo>
                  <a:cubicBezTo>
                    <a:pt x="18" y="106"/>
                    <a:pt x="15" y="89"/>
                    <a:pt x="11" y="77"/>
                  </a:cubicBezTo>
                  <a:cubicBezTo>
                    <a:pt x="5" y="53"/>
                    <a:pt x="0" y="25"/>
                    <a:pt x="3" y="0"/>
                  </a:cubicBezTo>
                  <a:cubicBezTo>
                    <a:pt x="21" y="3"/>
                    <a:pt x="40" y="3"/>
                    <a:pt x="58" y="3"/>
                  </a:cubicBezTo>
                  <a:cubicBezTo>
                    <a:pt x="64" y="3"/>
                    <a:pt x="69" y="3"/>
                    <a:pt x="75" y="2"/>
                  </a:cubicBezTo>
                  <a:close/>
                </a:path>
              </a:pathLst>
            </a:custGeom>
            <a:solidFill>
              <a:srgbClr val="3376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7" name="Freeform 48"/>
            <p:cNvSpPr/>
            <p:nvPr/>
          </p:nvSpPr>
          <p:spPr bwMode="auto">
            <a:xfrm>
              <a:off x="1965" y="3512"/>
              <a:ext cx="145" cy="251"/>
            </a:xfrm>
            <a:custGeom>
              <a:avLst/>
              <a:gdLst>
                <a:gd name="T0" fmla="*/ 61 w 61"/>
                <a:gd name="T1" fmla="*/ 11 h 106"/>
                <a:gd name="T2" fmla="*/ 33 w 61"/>
                <a:gd name="T3" fmla="*/ 104 h 106"/>
                <a:gd name="T4" fmla="*/ 0 w 61"/>
                <a:gd name="T5" fmla="*/ 0 h 106"/>
                <a:gd name="T6" fmla="*/ 61 w 61"/>
                <a:gd name="T7" fmla="*/ 11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106">
                  <a:moveTo>
                    <a:pt x="61" y="11"/>
                  </a:moveTo>
                  <a:cubicBezTo>
                    <a:pt x="59" y="34"/>
                    <a:pt x="61" y="102"/>
                    <a:pt x="33" y="104"/>
                  </a:cubicBezTo>
                  <a:cubicBezTo>
                    <a:pt x="6" y="106"/>
                    <a:pt x="2" y="25"/>
                    <a:pt x="0" y="0"/>
                  </a:cubicBezTo>
                  <a:cubicBezTo>
                    <a:pt x="19" y="7"/>
                    <a:pt x="40" y="10"/>
                    <a:pt x="61" y="11"/>
                  </a:cubicBezTo>
                  <a:close/>
                </a:path>
              </a:pathLst>
            </a:custGeom>
            <a:solidFill>
              <a:srgbClr val="3376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8" name="Freeform 49"/>
            <p:cNvSpPr/>
            <p:nvPr/>
          </p:nvSpPr>
          <p:spPr bwMode="auto">
            <a:xfrm>
              <a:off x="1527" y="3753"/>
              <a:ext cx="199" cy="218"/>
            </a:xfrm>
            <a:custGeom>
              <a:avLst/>
              <a:gdLst>
                <a:gd name="T0" fmla="*/ 59 w 84"/>
                <a:gd name="T1" fmla="*/ 14 h 92"/>
                <a:gd name="T2" fmla="*/ 48 w 84"/>
                <a:gd name="T3" fmla="*/ 87 h 92"/>
                <a:gd name="T4" fmla="*/ 17 w 84"/>
                <a:gd name="T5" fmla="*/ 0 h 92"/>
                <a:gd name="T6" fmla="*/ 22 w 84"/>
                <a:gd name="T7" fmla="*/ 5 h 92"/>
                <a:gd name="T8" fmla="*/ 16 w 84"/>
                <a:gd name="T9" fmla="*/ 43 h 92"/>
                <a:gd name="T10" fmla="*/ 38 w 84"/>
                <a:gd name="T11" fmla="*/ 58 h 92"/>
                <a:gd name="T12" fmla="*/ 59 w 84"/>
                <a:gd name="T13" fmla="*/ 44 h 92"/>
                <a:gd name="T14" fmla="*/ 59 w 84"/>
                <a:gd name="T15" fmla="*/ 1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92">
                  <a:moveTo>
                    <a:pt x="59" y="14"/>
                  </a:moveTo>
                  <a:cubicBezTo>
                    <a:pt x="73" y="40"/>
                    <a:pt x="84" y="83"/>
                    <a:pt x="48" y="87"/>
                  </a:cubicBezTo>
                  <a:cubicBezTo>
                    <a:pt x="0" y="92"/>
                    <a:pt x="3" y="31"/>
                    <a:pt x="17" y="0"/>
                  </a:cubicBezTo>
                  <a:cubicBezTo>
                    <a:pt x="18" y="2"/>
                    <a:pt x="20" y="3"/>
                    <a:pt x="22" y="5"/>
                  </a:cubicBezTo>
                  <a:cubicBezTo>
                    <a:pt x="15" y="16"/>
                    <a:pt x="11" y="30"/>
                    <a:pt x="16" y="43"/>
                  </a:cubicBezTo>
                  <a:cubicBezTo>
                    <a:pt x="20" y="52"/>
                    <a:pt x="28" y="57"/>
                    <a:pt x="38" y="58"/>
                  </a:cubicBezTo>
                  <a:cubicBezTo>
                    <a:pt x="47" y="58"/>
                    <a:pt x="55" y="52"/>
                    <a:pt x="59" y="44"/>
                  </a:cubicBezTo>
                  <a:cubicBezTo>
                    <a:pt x="63" y="35"/>
                    <a:pt x="62" y="24"/>
                    <a:pt x="59" y="14"/>
                  </a:cubicBezTo>
                  <a:close/>
                </a:path>
              </a:pathLst>
            </a:custGeom>
            <a:solidFill>
              <a:srgbClr val="D337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6" name="Freeform 50"/>
            <p:cNvSpPr/>
            <p:nvPr/>
          </p:nvSpPr>
          <p:spPr bwMode="auto">
            <a:xfrm>
              <a:off x="1956" y="3779"/>
              <a:ext cx="170" cy="213"/>
            </a:xfrm>
            <a:custGeom>
              <a:avLst/>
              <a:gdLst>
                <a:gd name="T0" fmla="*/ 67 w 72"/>
                <a:gd name="T1" fmla="*/ 36 h 90"/>
                <a:gd name="T2" fmla="*/ 38 w 72"/>
                <a:gd name="T3" fmla="*/ 84 h 90"/>
                <a:gd name="T4" fmla="*/ 0 w 72"/>
                <a:gd name="T5" fmla="*/ 44 h 90"/>
                <a:gd name="T6" fmla="*/ 13 w 72"/>
                <a:gd name="T7" fmla="*/ 0 h 90"/>
                <a:gd name="T8" fmla="*/ 13 w 72"/>
                <a:gd name="T9" fmla="*/ 28 h 90"/>
                <a:gd name="T10" fmla="*/ 34 w 72"/>
                <a:gd name="T11" fmla="*/ 45 h 90"/>
                <a:gd name="T12" fmla="*/ 56 w 72"/>
                <a:gd name="T13" fmla="*/ 33 h 90"/>
                <a:gd name="T14" fmla="*/ 60 w 72"/>
                <a:gd name="T15" fmla="*/ 15 h 90"/>
                <a:gd name="T16" fmla="*/ 67 w 72"/>
                <a:gd name="T17" fmla="*/ 3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90">
                  <a:moveTo>
                    <a:pt x="67" y="36"/>
                  </a:moveTo>
                  <a:cubicBezTo>
                    <a:pt x="72" y="57"/>
                    <a:pt x="57" y="78"/>
                    <a:pt x="38" y="84"/>
                  </a:cubicBezTo>
                  <a:cubicBezTo>
                    <a:pt x="14" y="90"/>
                    <a:pt x="0" y="64"/>
                    <a:pt x="0" y="44"/>
                  </a:cubicBezTo>
                  <a:cubicBezTo>
                    <a:pt x="0" y="29"/>
                    <a:pt x="6" y="14"/>
                    <a:pt x="13" y="0"/>
                  </a:cubicBezTo>
                  <a:cubicBezTo>
                    <a:pt x="10" y="9"/>
                    <a:pt x="9" y="19"/>
                    <a:pt x="13" y="28"/>
                  </a:cubicBezTo>
                  <a:cubicBezTo>
                    <a:pt x="16" y="37"/>
                    <a:pt x="24" y="44"/>
                    <a:pt x="34" y="45"/>
                  </a:cubicBezTo>
                  <a:cubicBezTo>
                    <a:pt x="43" y="46"/>
                    <a:pt x="51" y="40"/>
                    <a:pt x="56" y="33"/>
                  </a:cubicBezTo>
                  <a:cubicBezTo>
                    <a:pt x="59" y="27"/>
                    <a:pt x="60" y="21"/>
                    <a:pt x="60" y="15"/>
                  </a:cubicBezTo>
                  <a:cubicBezTo>
                    <a:pt x="63" y="22"/>
                    <a:pt x="65" y="29"/>
                    <a:pt x="67" y="36"/>
                  </a:cubicBezTo>
                  <a:close/>
                </a:path>
              </a:pathLst>
            </a:custGeom>
            <a:solidFill>
              <a:srgbClr val="D337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7" name="Freeform 51"/>
            <p:cNvSpPr>
              <a:spLocks noEditPoints="1"/>
            </p:cNvSpPr>
            <p:nvPr/>
          </p:nvSpPr>
          <p:spPr bwMode="auto">
            <a:xfrm>
              <a:off x="1823" y="1550"/>
              <a:ext cx="325" cy="701"/>
            </a:xfrm>
            <a:custGeom>
              <a:avLst/>
              <a:gdLst>
                <a:gd name="T0" fmla="*/ 116 w 137"/>
                <a:gd name="T1" fmla="*/ 0 h 296"/>
                <a:gd name="T2" fmla="*/ 128 w 137"/>
                <a:gd name="T3" fmla="*/ 153 h 296"/>
                <a:gd name="T4" fmla="*/ 28 w 137"/>
                <a:gd name="T5" fmla="*/ 295 h 296"/>
                <a:gd name="T6" fmla="*/ 17 w 137"/>
                <a:gd name="T7" fmla="*/ 296 h 296"/>
                <a:gd name="T8" fmla="*/ 10 w 137"/>
                <a:gd name="T9" fmla="*/ 177 h 296"/>
                <a:gd name="T10" fmla="*/ 23 w 137"/>
                <a:gd name="T11" fmla="*/ 51 h 296"/>
                <a:gd name="T12" fmla="*/ 23 w 137"/>
                <a:gd name="T13" fmla="*/ 50 h 296"/>
                <a:gd name="T14" fmla="*/ 23 w 137"/>
                <a:gd name="T15" fmla="*/ 50 h 296"/>
                <a:gd name="T16" fmla="*/ 103 w 137"/>
                <a:gd name="T17" fmla="*/ 78 h 296"/>
                <a:gd name="T18" fmla="*/ 116 w 137"/>
                <a:gd name="T19" fmla="*/ 0 h 296"/>
                <a:gd name="T20" fmla="*/ 50 w 137"/>
                <a:gd name="T21" fmla="*/ 106 h 296"/>
                <a:gd name="T22" fmla="*/ 51 w 137"/>
                <a:gd name="T23" fmla="*/ 95 h 296"/>
                <a:gd name="T24" fmla="*/ 48 w 137"/>
                <a:gd name="T25" fmla="*/ 91 h 296"/>
                <a:gd name="T26" fmla="*/ 43 w 137"/>
                <a:gd name="T27" fmla="*/ 86 h 296"/>
                <a:gd name="T28" fmla="*/ 41 w 137"/>
                <a:gd name="T29" fmla="*/ 84 h 296"/>
                <a:gd name="T30" fmla="*/ 32 w 137"/>
                <a:gd name="T31" fmla="*/ 98 h 296"/>
                <a:gd name="T32" fmla="*/ 40 w 137"/>
                <a:gd name="T33" fmla="*/ 107 h 296"/>
                <a:gd name="T34" fmla="*/ 50 w 137"/>
                <a:gd name="T35" fmla="*/ 106 h 296"/>
                <a:gd name="T36" fmla="*/ 41 w 137"/>
                <a:gd name="T37" fmla="*/ 239 h 296"/>
                <a:gd name="T38" fmla="*/ 46 w 137"/>
                <a:gd name="T39" fmla="*/ 232 h 296"/>
                <a:gd name="T40" fmla="*/ 39 w 137"/>
                <a:gd name="T41" fmla="*/ 217 h 296"/>
                <a:gd name="T42" fmla="*/ 38 w 137"/>
                <a:gd name="T43" fmla="*/ 216 h 296"/>
                <a:gd name="T44" fmla="*/ 37 w 137"/>
                <a:gd name="T45" fmla="*/ 215 h 296"/>
                <a:gd name="T46" fmla="*/ 23 w 137"/>
                <a:gd name="T47" fmla="*/ 220 h 296"/>
                <a:gd name="T48" fmla="*/ 23 w 137"/>
                <a:gd name="T49" fmla="*/ 230 h 296"/>
                <a:gd name="T50" fmla="*/ 41 w 137"/>
                <a:gd name="T51" fmla="*/ 239 h 296"/>
                <a:gd name="T52" fmla="*/ 45 w 137"/>
                <a:gd name="T53" fmla="*/ 165 h 296"/>
                <a:gd name="T54" fmla="*/ 43 w 137"/>
                <a:gd name="T55" fmla="*/ 148 h 296"/>
                <a:gd name="T56" fmla="*/ 41 w 137"/>
                <a:gd name="T57" fmla="*/ 145 h 296"/>
                <a:gd name="T58" fmla="*/ 41 w 137"/>
                <a:gd name="T59" fmla="*/ 145 h 296"/>
                <a:gd name="T60" fmla="*/ 38 w 137"/>
                <a:gd name="T61" fmla="*/ 144 h 296"/>
                <a:gd name="T62" fmla="*/ 36 w 137"/>
                <a:gd name="T63" fmla="*/ 147 h 296"/>
                <a:gd name="T64" fmla="*/ 27 w 137"/>
                <a:gd name="T65" fmla="*/ 153 h 296"/>
                <a:gd name="T66" fmla="*/ 27 w 137"/>
                <a:gd name="T67" fmla="*/ 162 h 296"/>
                <a:gd name="T68" fmla="*/ 45 w 137"/>
                <a:gd name="T69" fmla="*/ 165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" h="296">
                  <a:moveTo>
                    <a:pt x="116" y="0"/>
                  </a:moveTo>
                  <a:cubicBezTo>
                    <a:pt x="137" y="46"/>
                    <a:pt x="134" y="106"/>
                    <a:pt x="128" y="153"/>
                  </a:cubicBezTo>
                  <a:cubicBezTo>
                    <a:pt x="119" y="211"/>
                    <a:pt x="94" y="283"/>
                    <a:pt x="28" y="295"/>
                  </a:cubicBezTo>
                  <a:cubicBezTo>
                    <a:pt x="24" y="295"/>
                    <a:pt x="21" y="296"/>
                    <a:pt x="17" y="296"/>
                  </a:cubicBezTo>
                  <a:cubicBezTo>
                    <a:pt x="0" y="259"/>
                    <a:pt x="6" y="216"/>
                    <a:pt x="10" y="177"/>
                  </a:cubicBezTo>
                  <a:cubicBezTo>
                    <a:pt x="14" y="136"/>
                    <a:pt x="26" y="92"/>
                    <a:pt x="23" y="51"/>
                  </a:cubicBezTo>
                  <a:cubicBezTo>
                    <a:pt x="23" y="51"/>
                    <a:pt x="23" y="50"/>
                    <a:pt x="23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42" y="71"/>
                    <a:pt x="74" y="97"/>
                    <a:pt x="103" y="78"/>
                  </a:cubicBezTo>
                  <a:cubicBezTo>
                    <a:pt x="127" y="62"/>
                    <a:pt x="124" y="27"/>
                    <a:pt x="116" y="0"/>
                  </a:cubicBezTo>
                  <a:close/>
                  <a:moveTo>
                    <a:pt x="50" y="106"/>
                  </a:moveTo>
                  <a:cubicBezTo>
                    <a:pt x="53" y="103"/>
                    <a:pt x="53" y="99"/>
                    <a:pt x="51" y="95"/>
                  </a:cubicBezTo>
                  <a:cubicBezTo>
                    <a:pt x="50" y="93"/>
                    <a:pt x="49" y="92"/>
                    <a:pt x="48" y="91"/>
                  </a:cubicBezTo>
                  <a:cubicBezTo>
                    <a:pt x="47" y="89"/>
                    <a:pt x="45" y="87"/>
                    <a:pt x="43" y="86"/>
                  </a:cubicBezTo>
                  <a:cubicBezTo>
                    <a:pt x="44" y="85"/>
                    <a:pt x="42" y="83"/>
                    <a:pt x="41" y="84"/>
                  </a:cubicBezTo>
                  <a:cubicBezTo>
                    <a:pt x="37" y="88"/>
                    <a:pt x="32" y="93"/>
                    <a:pt x="32" y="98"/>
                  </a:cubicBezTo>
                  <a:cubicBezTo>
                    <a:pt x="33" y="103"/>
                    <a:pt x="36" y="106"/>
                    <a:pt x="40" y="107"/>
                  </a:cubicBezTo>
                  <a:cubicBezTo>
                    <a:pt x="43" y="108"/>
                    <a:pt x="47" y="108"/>
                    <a:pt x="50" y="106"/>
                  </a:cubicBezTo>
                  <a:close/>
                  <a:moveTo>
                    <a:pt x="41" y="239"/>
                  </a:moveTo>
                  <a:cubicBezTo>
                    <a:pt x="44" y="239"/>
                    <a:pt x="46" y="235"/>
                    <a:pt x="46" y="232"/>
                  </a:cubicBezTo>
                  <a:cubicBezTo>
                    <a:pt x="46" y="227"/>
                    <a:pt x="42" y="222"/>
                    <a:pt x="39" y="217"/>
                  </a:cubicBezTo>
                  <a:cubicBezTo>
                    <a:pt x="39" y="217"/>
                    <a:pt x="38" y="217"/>
                    <a:pt x="38" y="216"/>
                  </a:cubicBezTo>
                  <a:cubicBezTo>
                    <a:pt x="38" y="216"/>
                    <a:pt x="38" y="215"/>
                    <a:pt x="37" y="215"/>
                  </a:cubicBezTo>
                  <a:cubicBezTo>
                    <a:pt x="32" y="215"/>
                    <a:pt x="26" y="216"/>
                    <a:pt x="23" y="220"/>
                  </a:cubicBezTo>
                  <a:cubicBezTo>
                    <a:pt x="21" y="223"/>
                    <a:pt x="22" y="227"/>
                    <a:pt x="23" y="230"/>
                  </a:cubicBezTo>
                  <a:cubicBezTo>
                    <a:pt x="27" y="236"/>
                    <a:pt x="34" y="240"/>
                    <a:pt x="41" y="239"/>
                  </a:cubicBezTo>
                  <a:close/>
                  <a:moveTo>
                    <a:pt x="45" y="165"/>
                  </a:moveTo>
                  <a:cubicBezTo>
                    <a:pt x="51" y="161"/>
                    <a:pt x="47" y="153"/>
                    <a:pt x="43" y="148"/>
                  </a:cubicBezTo>
                  <a:cubicBezTo>
                    <a:pt x="44" y="147"/>
                    <a:pt x="43" y="145"/>
                    <a:pt x="41" y="145"/>
                  </a:cubicBezTo>
                  <a:cubicBezTo>
                    <a:pt x="41" y="145"/>
                    <a:pt x="41" y="145"/>
                    <a:pt x="41" y="145"/>
                  </a:cubicBezTo>
                  <a:cubicBezTo>
                    <a:pt x="40" y="144"/>
                    <a:pt x="39" y="144"/>
                    <a:pt x="38" y="144"/>
                  </a:cubicBezTo>
                  <a:cubicBezTo>
                    <a:pt x="37" y="145"/>
                    <a:pt x="37" y="146"/>
                    <a:pt x="36" y="147"/>
                  </a:cubicBezTo>
                  <a:cubicBezTo>
                    <a:pt x="33" y="148"/>
                    <a:pt x="29" y="150"/>
                    <a:pt x="27" y="153"/>
                  </a:cubicBezTo>
                  <a:cubicBezTo>
                    <a:pt x="24" y="156"/>
                    <a:pt x="25" y="160"/>
                    <a:pt x="27" y="162"/>
                  </a:cubicBezTo>
                  <a:cubicBezTo>
                    <a:pt x="31" y="167"/>
                    <a:pt x="40" y="169"/>
                    <a:pt x="45" y="165"/>
                  </a:cubicBezTo>
                  <a:close/>
                </a:path>
              </a:pathLst>
            </a:custGeom>
            <a:solidFill>
              <a:srgbClr val="D337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8" name="Freeform 52"/>
            <p:cNvSpPr/>
            <p:nvPr/>
          </p:nvSpPr>
          <p:spPr bwMode="auto">
            <a:xfrm>
              <a:off x="1598" y="1557"/>
              <a:ext cx="268" cy="694"/>
            </a:xfrm>
            <a:custGeom>
              <a:avLst/>
              <a:gdLst>
                <a:gd name="T0" fmla="*/ 113 w 113"/>
                <a:gd name="T1" fmla="*/ 53 h 293"/>
                <a:gd name="T2" fmla="*/ 96 w 113"/>
                <a:gd name="T3" fmla="*/ 188 h 293"/>
                <a:gd name="T4" fmla="*/ 95 w 113"/>
                <a:gd name="T5" fmla="*/ 262 h 293"/>
                <a:gd name="T6" fmla="*/ 103 w 113"/>
                <a:gd name="T7" fmla="*/ 293 h 293"/>
                <a:gd name="T8" fmla="*/ 6 w 113"/>
                <a:gd name="T9" fmla="*/ 168 h 293"/>
                <a:gd name="T10" fmla="*/ 31 w 113"/>
                <a:gd name="T11" fmla="*/ 0 h 293"/>
                <a:gd name="T12" fmla="*/ 25 w 113"/>
                <a:gd name="T13" fmla="*/ 26 h 293"/>
                <a:gd name="T14" fmla="*/ 24 w 113"/>
                <a:gd name="T15" fmla="*/ 73 h 293"/>
                <a:gd name="T16" fmla="*/ 113 w 113"/>
                <a:gd name="T17" fmla="*/ 53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3" h="293">
                  <a:moveTo>
                    <a:pt x="113" y="53"/>
                  </a:moveTo>
                  <a:cubicBezTo>
                    <a:pt x="108" y="98"/>
                    <a:pt x="100" y="143"/>
                    <a:pt x="96" y="188"/>
                  </a:cubicBezTo>
                  <a:cubicBezTo>
                    <a:pt x="94" y="213"/>
                    <a:pt x="92" y="237"/>
                    <a:pt x="95" y="262"/>
                  </a:cubicBezTo>
                  <a:cubicBezTo>
                    <a:pt x="96" y="271"/>
                    <a:pt x="97" y="285"/>
                    <a:pt x="103" y="293"/>
                  </a:cubicBezTo>
                  <a:cubicBezTo>
                    <a:pt x="42" y="291"/>
                    <a:pt x="13" y="224"/>
                    <a:pt x="6" y="168"/>
                  </a:cubicBezTo>
                  <a:cubicBezTo>
                    <a:pt x="0" y="115"/>
                    <a:pt x="5" y="49"/>
                    <a:pt x="31" y="0"/>
                  </a:cubicBezTo>
                  <a:cubicBezTo>
                    <a:pt x="28" y="8"/>
                    <a:pt x="27" y="18"/>
                    <a:pt x="25" y="26"/>
                  </a:cubicBezTo>
                  <a:cubicBezTo>
                    <a:pt x="22" y="38"/>
                    <a:pt x="16" y="62"/>
                    <a:pt x="24" y="73"/>
                  </a:cubicBezTo>
                  <a:cubicBezTo>
                    <a:pt x="48" y="110"/>
                    <a:pt x="90" y="79"/>
                    <a:pt x="113" y="53"/>
                  </a:cubicBezTo>
                  <a:close/>
                </a:path>
              </a:pathLst>
            </a:custGeom>
            <a:solidFill>
              <a:srgbClr val="D337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5" name="Freeform 53"/>
            <p:cNvSpPr/>
            <p:nvPr/>
          </p:nvSpPr>
          <p:spPr bwMode="auto">
            <a:xfrm>
              <a:off x="402" y="2170"/>
              <a:ext cx="175" cy="223"/>
            </a:xfrm>
            <a:custGeom>
              <a:avLst/>
              <a:gdLst>
                <a:gd name="T0" fmla="*/ 70 w 74"/>
                <a:gd name="T1" fmla="*/ 11 h 94"/>
                <a:gd name="T2" fmla="*/ 74 w 74"/>
                <a:gd name="T3" fmla="*/ 12 h 94"/>
                <a:gd name="T4" fmla="*/ 47 w 74"/>
                <a:gd name="T5" fmla="*/ 69 h 94"/>
                <a:gd name="T6" fmla="*/ 24 w 74"/>
                <a:gd name="T7" fmla="*/ 90 h 94"/>
                <a:gd name="T8" fmla="*/ 19 w 74"/>
                <a:gd name="T9" fmla="*/ 89 h 94"/>
                <a:gd name="T10" fmla="*/ 12 w 74"/>
                <a:gd name="T11" fmla="*/ 86 h 94"/>
                <a:gd name="T12" fmla="*/ 12 w 74"/>
                <a:gd name="T13" fmla="*/ 87 h 94"/>
                <a:gd name="T14" fmla="*/ 0 w 74"/>
                <a:gd name="T15" fmla="*/ 82 h 94"/>
                <a:gd name="T16" fmla="*/ 0 w 74"/>
                <a:gd name="T17" fmla="*/ 82 h 94"/>
                <a:gd name="T18" fmla="*/ 35 w 74"/>
                <a:gd name="T19" fmla="*/ 23 h 94"/>
                <a:gd name="T20" fmla="*/ 46 w 74"/>
                <a:gd name="T21" fmla="*/ 6 h 94"/>
                <a:gd name="T22" fmla="*/ 53 w 74"/>
                <a:gd name="T23" fmla="*/ 4 h 94"/>
                <a:gd name="T24" fmla="*/ 64 w 74"/>
                <a:gd name="T25" fmla="*/ 9 h 94"/>
                <a:gd name="T26" fmla="*/ 64 w 74"/>
                <a:gd name="T27" fmla="*/ 9 h 94"/>
                <a:gd name="T28" fmla="*/ 70 w 74"/>
                <a:gd name="T29" fmla="*/ 1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4" h="94">
                  <a:moveTo>
                    <a:pt x="70" y="11"/>
                  </a:moveTo>
                  <a:cubicBezTo>
                    <a:pt x="71" y="11"/>
                    <a:pt x="73" y="11"/>
                    <a:pt x="74" y="12"/>
                  </a:cubicBezTo>
                  <a:cubicBezTo>
                    <a:pt x="66" y="31"/>
                    <a:pt x="58" y="50"/>
                    <a:pt x="47" y="69"/>
                  </a:cubicBezTo>
                  <a:cubicBezTo>
                    <a:pt x="42" y="77"/>
                    <a:pt x="34" y="94"/>
                    <a:pt x="24" y="90"/>
                  </a:cubicBezTo>
                  <a:cubicBezTo>
                    <a:pt x="22" y="90"/>
                    <a:pt x="21" y="90"/>
                    <a:pt x="19" y="89"/>
                  </a:cubicBezTo>
                  <a:cubicBezTo>
                    <a:pt x="19" y="86"/>
                    <a:pt x="15" y="83"/>
                    <a:pt x="12" y="86"/>
                  </a:cubicBezTo>
                  <a:cubicBezTo>
                    <a:pt x="12" y="86"/>
                    <a:pt x="12" y="87"/>
                    <a:pt x="12" y="87"/>
                  </a:cubicBezTo>
                  <a:cubicBezTo>
                    <a:pt x="8" y="85"/>
                    <a:pt x="4" y="84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10" y="62"/>
                    <a:pt x="22" y="42"/>
                    <a:pt x="35" y="23"/>
                  </a:cubicBezTo>
                  <a:cubicBezTo>
                    <a:pt x="38" y="17"/>
                    <a:pt x="42" y="11"/>
                    <a:pt x="46" y="6"/>
                  </a:cubicBezTo>
                  <a:cubicBezTo>
                    <a:pt x="49" y="0"/>
                    <a:pt x="46" y="1"/>
                    <a:pt x="53" y="4"/>
                  </a:cubicBezTo>
                  <a:cubicBezTo>
                    <a:pt x="57" y="6"/>
                    <a:pt x="60" y="7"/>
                    <a:pt x="64" y="9"/>
                  </a:cubicBezTo>
                  <a:cubicBezTo>
                    <a:pt x="64" y="9"/>
                    <a:pt x="64" y="9"/>
                    <a:pt x="64" y="9"/>
                  </a:cubicBezTo>
                  <a:cubicBezTo>
                    <a:pt x="64" y="13"/>
                    <a:pt x="68" y="13"/>
                    <a:pt x="70" y="11"/>
                  </a:cubicBez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6" name="Freeform 54"/>
            <p:cNvSpPr/>
            <p:nvPr/>
          </p:nvSpPr>
          <p:spPr bwMode="auto">
            <a:xfrm>
              <a:off x="433" y="2165"/>
              <a:ext cx="746" cy="618"/>
            </a:xfrm>
            <a:custGeom>
              <a:avLst/>
              <a:gdLst>
                <a:gd name="T0" fmla="*/ 300 w 315"/>
                <a:gd name="T1" fmla="*/ 116 h 261"/>
                <a:gd name="T2" fmla="*/ 313 w 315"/>
                <a:gd name="T3" fmla="*/ 128 h 261"/>
                <a:gd name="T4" fmla="*/ 302 w 315"/>
                <a:gd name="T5" fmla="*/ 158 h 261"/>
                <a:gd name="T6" fmla="*/ 280 w 315"/>
                <a:gd name="T7" fmla="*/ 202 h 261"/>
                <a:gd name="T8" fmla="*/ 265 w 315"/>
                <a:gd name="T9" fmla="*/ 236 h 261"/>
                <a:gd name="T10" fmla="*/ 257 w 315"/>
                <a:gd name="T11" fmla="*/ 255 h 261"/>
                <a:gd name="T12" fmla="*/ 234 w 315"/>
                <a:gd name="T13" fmla="*/ 251 h 261"/>
                <a:gd name="T14" fmla="*/ 140 w 315"/>
                <a:gd name="T15" fmla="*/ 210 h 261"/>
                <a:gd name="T16" fmla="*/ 62 w 315"/>
                <a:gd name="T17" fmla="*/ 164 h 261"/>
                <a:gd name="T18" fmla="*/ 20 w 315"/>
                <a:gd name="T19" fmla="*/ 133 h 261"/>
                <a:gd name="T20" fmla="*/ 5 w 315"/>
                <a:gd name="T21" fmla="*/ 121 h 261"/>
                <a:gd name="T22" fmla="*/ 12 w 315"/>
                <a:gd name="T23" fmla="*/ 100 h 261"/>
                <a:gd name="T24" fmla="*/ 16 w 315"/>
                <a:gd name="T25" fmla="*/ 102 h 261"/>
                <a:gd name="T26" fmla="*/ 21 w 315"/>
                <a:gd name="T27" fmla="*/ 101 h 261"/>
                <a:gd name="T28" fmla="*/ 67 w 315"/>
                <a:gd name="T29" fmla="*/ 18 h 261"/>
                <a:gd name="T30" fmla="*/ 68 w 315"/>
                <a:gd name="T31" fmla="*/ 17 h 261"/>
                <a:gd name="T32" fmla="*/ 75 w 315"/>
                <a:gd name="T33" fmla="*/ 8 h 261"/>
                <a:gd name="T34" fmla="*/ 95 w 315"/>
                <a:gd name="T35" fmla="*/ 9 h 261"/>
                <a:gd name="T36" fmla="*/ 142 w 315"/>
                <a:gd name="T37" fmla="*/ 30 h 261"/>
                <a:gd name="T38" fmla="*/ 223 w 315"/>
                <a:gd name="T39" fmla="*/ 71 h 261"/>
                <a:gd name="T40" fmla="*/ 300 w 315"/>
                <a:gd name="T41" fmla="*/ 116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5" h="261">
                  <a:moveTo>
                    <a:pt x="300" y="116"/>
                  </a:moveTo>
                  <a:cubicBezTo>
                    <a:pt x="303" y="118"/>
                    <a:pt x="315" y="122"/>
                    <a:pt x="313" y="128"/>
                  </a:cubicBezTo>
                  <a:cubicBezTo>
                    <a:pt x="310" y="138"/>
                    <a:pt x="306" y="148"/>
                    <a:pt x="302" y="158"/>
                  </a:cubicBezTo>
                  <a:cubicBezTo>
                    <a:pt x="295" y="173"/>
                    <a:pt x="288" y="188"/>
                    <a:pt x="280" y="202"/>
                  </a:cubicBezTo>
                  <a:cubicBezTo>
                    <a:pt x="275" y="213"/>
                    <a:pt x="270" y="224"/>
                    <a:pt x="265" y="236"/>
                  </a:cubicBezTo>
                  <a:cubicBezTo>
                    <a:pt x="262" y="242"/>
                    <a:pt x="260" y="249"/>
                    <a:pt x="257" y="255"/>
                  </a:cubicBezTo>
                  <a:cubicBezTo>
                    <a:pt x="255" y="261"/>
                    <a:pt x="237" y="252"/>
                    <a:pt x="234" y="251"/>
                  </a:cubicBezTo>
                  <a:cubicBezTo>
                    <a:pt x="201" y="240"/>
                    <a:pt x="170" y="226"/>
                    <a:pt x="140" y="210"/>
                  </a:cubicBezTo>
                  <a:cubicBezTo>
                    <a:pt x="113" y="196"/>
                    <a:pt x="87" y="180"/>
                    <a:pt x="62" y="164"/>
                  </a:cubicBezTo>
                  <a:cubicBezTo>
                    <a:pt x="47" y="154"/>
                    <a:pt x="33" y="144"/>
                    <a:pt x="20" y="133"/>
                  </a:cubicBezTo>
                  <a:cubicBezTo>
                    <a:pt x="15" y="129"/>
                    <a:pt x="10" y="125"/>
                    <a:pt x="5" y="121"/>
                  </a:cubicBezTo>
                  <a:cubicBezTo>
                    <a:pt x="0" y="116"/>
                    <a:pt x="7" y="106"/>
                    <a:pt x="12" y="100"/>
                  </a:cubicBezTo>
                  <a:cubicBezTo>
                    <a:pt x="14" y="100"/>
                    <a:pt x="15" y="101"/>
                    <a:pt x="16" y="102"/>
                  </a:cubicBezTo>
                  <a:cubicBezTo>
                    <a:pt x="18" y="102"/>
                    <a:pt x="20" y="102"/>
                    <a:pt x="21" y="101"/>
                  </a:cubicBezTo>
                  <a:cubicBezTo>
                    <a:pt x="41" y="76"/>
                    <a:pt x="55" y="48"/>
                    <a:pt x="67" y="18"/>
                  </a:cubicBezTo>
                  <a:cubicBezTo>
                    <a:pt x="68" y="18"/>
                    <a:pt x="68" y="18"/>
                    <a:pt x="68" y="17"/>
                  </a:cubicBezTo>
                  <a:cubicBezTo>
                    <a:pt x="71" y="14"/>
                    <a:pt x="72" y="12"/>
                    <a:pt x="75" y="8"/>
                  </a:cubicBezTo>
                  <a:cubicBezTo>
                    <a:pt x="81" y="0"/>
                    <a:pt x="88" y="6"/>
                    <a:pt x="95" y="9"/>
                  </a:cubicBezTo>
                  <a:cubicBezTo>
                    <a:pt x="111" y="15"/>
                    <a:pt x="126" y="22"/>
                    <a:pt x="142" y="30"/>
                  </a:cubicBezTo>
                  <a:cubicBezTo>
                    <a:pt x="169" y="43"/>
                    <a:pt x="196" y="57"/>
                    <a:pt x="223" y="71"/>
                  </a:cubicBezTo>
                  <a:cubicBezTo>
                    <a:pt x="249" y="86"/>
                    <a:pt x="274" y="101"/>
                    <a:pt x="300" y="116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7" name="Freeform 55"/>
            <p:cNvSpPr/>
            <p:nvPr/>
          </p:nvSpPr>
          <p:spPr bwMode="auto">
            <a:xfrm>
              <a:off x="570" y="2075"/>
              <a:ext cx="429" cy="251"/>
            </a:xfrm>
            <a:custGeom>
              <a:avLst/>
              <a:gdLst>
                <a:gd name="T0" fmla="*/ 166 w 181"/>
                <a:gd name="T1" fmla="*/ 99 h 106"/>
                <a:gd name="T2" fmla="*/ 174 w 181"/>
                <a:gd name="T3" fmla="*/ 106 h 106"/>
                <a:gd name="T4" fmla="*/ 21 w 181"/>
                <a:gd name="T5" fmla="*/ 34 h 106"/>
                <a:gd name="T6" fmla="*/ 18 w 181"/>
                <a:gd name="T7" fmla="*/ 34 h 106"/>
                <a:gd name="T8" fmla="*/ 10 w 181"/>
                <a:gd name="T9" fmla="*/ 46 h 106"/>
                <a:gd name="T10" fmla="*/ 8 w 181"/>
                <a:gd name="T11" fmla="*/ 45 h 106"/>
                <a:gd name="T12" fmla="*/ 0 w 181"/>
                <a:gd name="T13" fmla="*/ 44 h 106"/>
                <a:gd name="T14" fmla="*/ 3 w 181"/>
                <a:gd name="T15" fmla="*/ 35 h 106"/>
                <a:gd name="T16" fmla="*/ 7 w 181"/>
                <a:gd name="T17" fmla="*/ 33 h 106"/>
                <a:gd name="T18" fmla="*/ 17 w 181"/>
                <a:gd name="T19" fmla="*/ 12 h 106"/>
                <a:gd name="T20" fmla="*/ 41 w 181"/>
                <a:gd name="T21" fmla="*/ 8 h 106"/>
                <a:gd name="T22" fmla="*/ 87 w 181"/>
                <a:gd name="T23" fmla="*/ 29 h 106"/>
                <a:gd name="T24" fmla="*/ 181 w 181"/>
                <a:gd name="T25" fmla="*/ 71 h 106"/>
                <a:gd name="T26" fmla="*/ 165 w 181"/>
                <a:gd name="T27" fmla="*/ 95 h 106"/>
                <a:gd name="T28" fmla="*/ 166 w 181"/>
                <a:gd name="T29" fmla="*/ 99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1" h="106">
                  <a:moveTo>
                    <a:pt x="166" y="99"/>
                  </a:moveTo>
                  <a:cubicBezTo>
                    <a:pt x="168" y="101"/>
                    <a:pt x="171" y="104"/>
                    <a:pt x="174" y="106"/>
                  </a:cubicBezTo>
                  <a:cubicBezTo>
                    <a:pt x="124" y="78"/>
                    <a:pt x="74" y="53"/>
                    <a:pt x="21" y="34"/>
                  </a:cubicBezTo>
                  <a:cubicBezTo>
                    <a:pt x="20" y="33"/>
                    <a:pt x="18" y="34"/>
                    <a:pt x="18" y="34"/>
                  </a:cubicBezTo>
                  <a:cubicBezTo>
                    <a:pt x="15" y="38"/>
                    <a:pt x="12" y="42"/>
                    <a:pt x="10" y="46"/>
                  </a:cubicBezTo>
                  <a:cubicBezTo>
                    <a:pt x="9" y="45"/>
                    <a:pt x="9" y="45"/>
                    <a:pt x="8" y="45"/>
                  </a:cubicBezTo>
                  <a:cubicBezTo>
                    <a:pt x="6" y="45"/>
                    <a:pt x="3" y="44"/>
                    <a:pt x="0" y="44"/>
                  </a:cubicBezTo>
                  <a:cubicBezTo>
                    <a:pt x="1" y="40"/>
                    <a:pt x="2" y="38"/>
                    <a:pt x="3" y="35"/>
                  </a:cubicBezTo>
                  <a:cubicBezTo>
                    <a:pt x="4" y="35"/>
                    <a:pt x="6" y="35"/>
                    <a:pt x="7" y="33"/>
                  </a:cubicBezTo>
                  <a:cubicBezTo>
                    <a:pt x="10" y="26"/>
                    <a:pt x="13" y="19"/>
                    <a:pt x="17" y="12"/>
                  </a:cubicBezTo>
                  <a:cubicBezTo>
                    <a:pt x="24" y="0"/>
                    <a:pt x="31" y="4"/>
                    <a:pt x="41" y="8"/>
                  </a:cubicBezTo>
                  <a:cubicBezTo>
                    <a:pt x="57" y="15"/>
                    <a:pt x="72" y="22"/>
                    <a:pt x="87" y="29"/>
                  </a:cubicBezTo>
                  <a:cubicBezTo>
                    <a:pt x="119" y="43"/>
                    <a:pt x="150" y="57"/>
                    <a:pt x="181" y="71"/>
                  </a:cubicBezTo>
                  <a:cubicBezTo>
                    <a:pt x="175" y="78"/>
                    <a:pt x="170" y="87"/>
                    <a:pt x="165" y="95"/>
                  </a:cubicBezTo>
                  <a:cubicBezTo>
                    <a:pt x="165" y="96"/>
                    <a:pt x="165" y="98"/>
                    <a:pt x="166" y="99"/>
                  </a:cubicBezTo>
                  <a:close/>
                </a:path>
              </a:pathLst>
            </a:custGeom>
            <a:solidFill>
              <a:srgbClr val="C68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9" name="Freeform 56"/>
            <p:cNvSpPr/>
            <p:nvPr/>
          </p:nvSpPr>
          <p:spPr bwMode="auto">
            <a:xfrm>
              <a:off x="371" y="2288"/>
              <a:ext cx="922" cy="609"/>
            </a:xfrm>
            <a:custGeom>
              <a:avLst/>
              <a:gdLst>
                <a:gd name="T0" fmla="*/ 369 w 389"/>
                <a:gd name="T1" fmla="*/ 42 h 257"/>
                <a:gd name="T2" fmla="*/ 386 w 389"/>
                <a:gd name="T3" fmla="*/ 57 h 257"/>
                <a:gd name="T4" fmla="*/ 294 w 389"/>
                <a:gd name="T5" fmla="*/ 253 h 257"/>
                <a:gd name="T6" fmla="*/ 116 w 389"/>
                <a:gd name="T7" fmla="*/ 165 h 257"/>
                <a:gd name="T8" fmla="*/ 29 w 389"/>
                <a:gd name="T9" fmla="*/ 116 h 257"/>
                <a:gd name="T10" fmla="*/ 11 w 389"/>
                <a:gd name="T11" fmla="*/ 106 h 257"/>
                <a:gd name="T12" fmla="*/ 5 w 389"/>
                <a:gd name="T13" fmla="*/ 85 h 257"/>
                <a:gd name="T14" fmla="*/ 29 w 389"/>
                <a:gd name="T15" fmla="*/ 44 h 257"/>
                <a:gd name="T16" fmla="*/ 35 w 389"/>
                <a:gd name="T17" fmla="*/ 46 h 257"/>
                <a:gd name="T18" fmla="*/ 21 w 389"/>
                <a:gd name="T19" fmla="*/ 65 h 257"/>
                <a:gd name="T20" fmla="*/ 22 w 389"/>
                <a:gd name="T21" fmla="*/ 69 h 257"/>
                <a:gd name="T22" fmla="*/ 283 w 389"/>
                <a:gd name="T23" fmla="*/ 214 h 257"/>
                <a:gd name="T24" fmla="*/ 288 w 389"/>
                <a:gd name="T25" fmla="*/ 212 h 257"/>
                <a:gd name="T26" fmla="*/ 348 w 389"/>
                <a:gd name="T27" fmla="*/ 72 h 257"/>
                <a:gd name="T28" fmla="*/ 346 w 389"/>
                <a:gd name="T29" fmla="*/ 68 h 257"/>
                <a:gd name="T30" fmla="*/ 263 w 389"/>
                <a:gd name="T31" fmla="*/ 19 h 257"/>
                <a:gd name="T32" fmla="*/ 275 w 389"/>
                <a:gd name="T33" fmla="*/ 19 h 257"/>
                <a:gd name="T34" fmla="*/ 290 w 389"/>
                <a:gd name="T35" fmla="*/ 4 h 257"/>
                <a:gd name="T36" fmla="*/ 292 w 389"/>
                <a:gd name="T37" fmla="*/ 6 h 257"/>
                <a:gd name="T38" fmla="*/ 297 w 389"/>
                <a:gd name="T39" fmla="*/ 4 h 257"/>
                <a:gd name="T40" fmla="*/ 298 w 389"/>
                <a:gd name="T41" fmla="*/ 4 h 257"/>
                <a:gd name="T42" fmla="*/ 341 w 389"/>
                <a:gd name="T43" fmla="*/ 25 h 257"/>
                <a:gd name="T44" fmla="*/ 369 w 389"/>
                <a:gd name="T45" fmla="*/ 42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89" h="257">
                  <a:moveTo>
                    <a:pt x="369" y="42"/>
                  </a:moveTo>
                  <a:cubicBezTo>
                    <a:pt x="375" y="45"/>
                    <a:pt x="389" y="49"/>
                    <a:pt x="386" y="57"/>
                  </a:cubicBezTo>
                  <a:cubicBezTo>
                    <a:pt x="378" y="75"/>
                    <a:pt x="305" y="257"/>
                    <a:pt x="294" y="253"/>
                  </a:cubicBezTo>
                  <a:cubicBezTo>
                    <a:pt x="232" y="229"/>
                    <a:pt x="174" y="197"/>
                    <a:pt x="116" y="165"/>
                  </a:cubicBezTo>
                  <a:cubicBezTo>
                    <a:pt x="87" y="148"/>
                    <a:pt x="58" y="132"/>
                    <a:pt x="29" y="116"/>
                  </a:cubicBezTo>
                  <a:cubicBezTo>
                    <a:pt x="23" y="113"/>
                    <a:pt x="17" y="109"/>
                    <a:pt x="11" y="106"/>
                  </a:cubicBezTo>
                  <a:cubicBezTo>
                    <a:pt x="0" y="100"/>
                    <a:pt x="1" y="96"/>
                    <a:pt x="5" y="85"/>
                  </a:cubicBezTo>
                  <a:cubicBezTo>
                    <a:pt x="10" y="70"/>
                    <a:pt x="20" y="57"/>
                    <a:pt x="29" y="44"/>
                  </a:cubicBezTo>
                  <a:cubicBezTo>
                    <a:pt x="31" y="45"/>
                    <a:pt x="33" y="45"/>
                    <a:pt x="35" y="46"/>
                  </a:cubicBezTo>
                  <a:cubicBezTo>
                    <a:pt x="30" y="52"/>
                    <a:pt x="25" y="58"/>
                    <a:pt x="21" y="65"/>
                  </a:cubicBezTo>
                  <a:cubicBezTo>
                    <a:pt x="21" y="66"/>
                    <a:pt x="21" y="68"/>
                    <a:pt x="22" y="69"/>
                  </a:cubicBezTo>
                  <a:cubicBezTo>
                    <a:pt x="96" y="135"/>
                    <a:pt x="189" y="185"/>
                    <a:pt x="283" y="214"/>
                  </a:cubicBezTo>
                  <a:cubicBezTo>
                    <a:pt x="285" y="215"/>
                    <a:pt x="287" y="213"/>
                    <a:pt x="288" y="212"/>
                  </a:cubicBezTo>
                  <a:cubicBezTo>
                    <a:pt x="304" y="164"/>
                    <a:pt x="333" y="121"/>
                    <a:pt x="348" y="72"/>
                  </a:cubicBezTo>
                  <a:cubicBezTo>
                    <a:pt x="348" y="70"/>
                    <a:pt x="347" y="69"/>
                    <a:pt x="346" y="68"/>
                  </a:cubicBezTo>
                  <a:cubicBezTo>
                    <a:pt x="319" y="51"/>
                    <a:pt x="291" y="35"/>
                    <a:pt x="263" y="19"/>
                  </a:cubicBezTo>
                  <a:cubicBezTo>
                    <a:pt x="267" y="20"/>
                    <a:pt x="271" y="21"/>
                    <a:pt x="275" y="19"/>
                  </a:cubicBezTo>
                  <a:cubicBezTo>
                    <a:pt x="282" y="17"/>
                    <a:pt x="286" y="10"/>
                    <a:pt x="290" y="4"/>
                  </a:cubicBezTo>
                  <a:cubicBezTo>
                    <a:pt x="291" y="5"/>
                    <a:pt x="292" y="5"/>
                    <a:pt x="292" y="6"/>
                  </a:cubicBezTo>
                  <a:cubicBezTo>
                    <a:pt x="294" y="7"/>
                    <a:pt x="297" y="7"/>
                    <a:pt x="297" y="4"/>
                  </a:cubicBezTo>
                  <a:cubicBezTo>
                    <a:pt x="297" y="4"/>
                    <a:pt x="297" y="4"/>
                    <a:pt x="298" y="4"/>
                  </a:cubicBezTo>
                  <a:cubicBezTo>
                    <a:pt x="303" y="0"/>
                    <a:pt x="336" y="23"/>
                    <a:pt x="341" y="25"/>
                  </a:cubicBezTo>
                  <a:cubicBezTo>
                    <a:pt x="350" y="31"/>
                    <a:pt x="360" y="36"/>
                    <a:pt x="369" y="42"/>
                  </a:cubicBezTo>
                  <a:close/>
                </a:path>
              </a:pathLst>
            </a:custGeom>
            <a:solidFill>
              <a:srgbClr val="C68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0" name="Freeform 57"/>
            <p:cNvSpPr/>
            <p:nvPr/>
          </p:nvSpPr>
          <p:spPr bwMode="auto">
            <a:xfrm>
              <a:off x="1160" y="433"/>
              <a:ext cx="429" cy="1183"/>
            </a:xfrm>
            <a:custGeom>
              <a:avLst/>
              <a:gdLst>
                <a:gd name="T0" fmla="*/ 171 w 181"/>
                <a:gd name="T1" fmla="*/ 437 h 500"/>
                <a:gd name="T2" fmla="*/ 181 w 181"/>
                <a:gd name="T3" fmla="*/ 442 h 500"/>
                <a:gd name="T4" fmla="*/ 120 w 181"/>
                <a:gd name="T5" fmla="*/ 475 h 500"/>
                <a:gd name="T6" fmla="*/ 94 w 181"/>
                <a:gd name="T7" fmla="*/ 500 h 500"/>
                <a:gd name="T8" fmla="*/ 70 w 181"/>
                <a:gd name="T9" fmla="*/ 432 h 500"/>
                <a:gd name="T10" fmla="*/ 64 w 181"/>
                <a:gd name="T11" fmla="*/ 429 h 500"/>
                <a:gd name="T12" fmla="*/ 21 w 181"/>
                <a:gd name="T13" fmla="*/ 435 h 500"/>
                <a:gd name="T14" fmla="*/ 29 w 181"/>
                <a:gd name="T15" fmla="*/ 337 h 500"/>
                <a:gd name="T16" fmla="*/ 4 w 181"/>
                <a:gd name="T17" fmla="*/ 205 h 500"/>
                <a:gd name="T18" fmla="*/ 14 w 181"/>
                <a:gd name="T19" fmla="*/ 97 h 500"/>
                <a:gd name="T20" fmla="*/ 68 w 181"/>
                <a:gd name="T21" fmla="*/ 0 h 500"/>
                <a:gd name="T22" fmla="*/ 75 w 181"/>
                <a:gd name="T23" fmla="*/ 8 h 500"/>
                <a:gd name="T24" fmla="*/ 76 w 181"/>
                <a:gd name="T25" fmla="*/ 10 h 500"/>
                <a:gd name="T26" fmla="*/ 171 w 181"/>
                <a:gd name="T27" fmla="*/ 437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1" h="500">
                  <a:moveTo>
                    <a:pt x="171" y="437"/>
                  </a:moveTo>
                  <a:cubicBezTo>
                    <a:pt x="174" y="439"/>
                    <a:pt x="178" y="440"/>
                    <a:pt x="181" y="442"/>
                  </a:cubicBezTo>
                  <a:cubicBezTo>
                    <a:pt x="158" y="445"/>
                    <a:pt x="137" y="460"/>
                    <a:pt x="120" y="475"/>
                  </a:cubicBezTo>
                  <a:cubicBezTo>
                    <a:pt x="111" y="483"/>
                    <a:pt x="102" y="491"/>
                    <a:pt x="94" y="500"/>
                  </a:cubicBezTo>
                  <a:cubicBezTo>
                    <a:pt x="71" y="485"/>
                    <a:pt x="68" y="457"/>
                    <a:pt x="70" y="432"/>
                  </a:cubicBezTo>
                  <a:cubicBezTo>
                    <a:pt x="70" y="429"/>
                    <a:pt x="66" y="427"/>
                    <a:pt x="64" y="429"/>
                  </a:cubicBezTo>
                  <a:cubicBezTo>
                    <a:pt x="50" y="437"/>
                    <a:pt x="36" y="438"/>
                    <a:pt x="21" y="435"/>
                  </a:cubicBezTo>
                  <a:cubicBezTo>
                    <a:pt x="35" y="405"/>
                    <a:pt x="33" y="370"/>
                    <a:pt x="29" y="337"/>
                  </a:cubicBezTo>
                  <a:cubicBezTo>
                    <a:pt x="22" y="293"/>
                    <a:pt x="10" y="249"/>
                    <a:pt x="4" y="205"/>
                  </a:cubicBezTo>
                  <a:cubicBezTo>
                    <a:pt x="0" y="169"/>
                    <a:pt x="6" y="132"/>
                    <a:pt x="14" y="97"/>
                  </a:cubicBezTo>
                  <a:cubicBezTo>
                    <a:pt x="21" y="62"/>
                    <a:pt x="35" y="20"/>
                    <a:pt x="68" y="0"/>
                  </a:cubicBezTo>
                  <a:cubicBezTo>
                    <a:pt x="70" y="3"/>
                    <a:pt x="73" y="5"/>
                    <a:pt x="75" y="8"/>
                  </a:cubicBezTo>
                  <a:cubicBezTo>
                    <a:pt x="75" y="9"/>
                    <a:pt x="75" y="9"/>
                    <a:pt x="76" y="10"/>
                  </a:cubicBezTo>
                  <a:cubicBezTo>
                    <a:pt x="31" y="148"/>
                    <a:pt x="16" y="360"/>
                    <a:pt x="171" y="437"/>
                  </a:cubicBezTo>
                  <a:close/>
                </a:path>
              </a:pathLst>
            </a:custGeom>
            <a:solidFill>
              <a:srgbClr val="7D4E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1" name="Freeform 58"/>
            <p:cNvSpPr/>
            <p:nvPr/>
          </p:nvSpPr>
          <p:spPr bwMode="auto">
            <a:xfrm>
              <a:off x="1276" y="230"/>
              <a:ext cx="1412" cy="1431"/>
            </a:xfrm>
            <a:custGeom>
              <a:avLst/>
              <a:gdLst>
                <a:gd name="T0" fmla="*/ 592 w 596"/>
                <a:gd name="T1" fmla="*/ 265 h 605"/>
                <a:gd name="T2" fmla="*/ 550 w 596"/>
                <a:gd name="T3" fmla="*/ 435 h 605"/>
                <a:gd name="T4" fmla="*/ 554 w 596"/>
                <a:gd name="T5" fmla="*/ 496 h 605"/>
                <a:gd name="T6" fmla="*/ 561 w 596"/>
                <a:gd name="T7" fmla="*/ 520 h 605"/>
                <a:gd name="T8" fmla="*/ 552 w 596"/>
                <a:gd name="T9" fmla="*/ 534 h 605"/>
                <a:gd name="T10" fmla="*/ 518 w 596"/>
                <a:gd name="T11" fmla="*/ 532 h 605"/>
                <a:gd name="T12" fmla="*/ 512 w 596"/>
                <a:gd name="T13" fmla="*/ 534 h 605"/>
                <a:gd name="T14" fmla="*/ 479 w 596"/>
                <a:gd name="T15" fmla="*/ 605 h 605"/>
                <a:gd name="T16" fmla="*/ 469 w 596"/>
                <a:gd name="T17" fmla="*/ 594 h 605"/>
                <a:gd name="T18" fmla="*/ 390 w 596"/>
                <a:gd name="T19" fmla="*/ 525 h 605"/>
                <a:gd name="T20" fmla="*/ 470 w 596"/>
                <a:gd name="T21" fmla="*/ 467 h 605"/>
                <a:gd name="T22" fmla="*/ 498 w 596"/>
                <a:gd name="T23" fmla="*/ 377 h 605"/>
                <a:gd name="T24" fmla="*/ 497 w 596"/>
                <a:gd name="T25" fmla="*/ 376 h 605"/>
                <a:gd name="T26" fmla="*/ 498 w 596"/>
                <a:gd name="T27" fmla="*/ 376 h 605"/>
                <a:gd name="T28" fmla="*/ 550 w 596"/>
                <a:gd name="T29" fmla="*/ 329 h 605"/>
                <a:gd name="T30" fmla="*/ 503 w 596"/>
                <a:gd name="T31" fmla="*/ 289 h 605"/>
                <a:gd name="T32" fmla="*/ 501 w 596"/>
                <a:gd name="T33" fmla="*/ 287 h 605"/>
                <a:gd name="T34" fmla="*/ 465 w 596"/>
                <a:gd name="T35" fmla="*/ 189 h 605"/>
                <a:gd name="T36" fmla="*/ 462 w 596"/>
                <a:gd name="T37" fmla="*/ 185 h 605"/>
                <a:gd name="T38" fmla="*/ 458 w 596"/>
                <a:gd name="T39" fmla="*/ 183 h 605"/>
                <a:gd name="T40" fmla="*/ 238 w 596"/>
                <a:gd name="T41" fmla="*/ 193 h 605"/>
                <a:gd name="T42" fmla="*/ 33 w 596"/>
                <a:gd name="T43" fmla="*/ 91 h 605"/>
                <a:gd name="T44" fmla="*/ 31 w 596"/>
                <a:gd name="T45" fmla="*/ 91 h 605"/>
                <a:gd name="T46" fmla="*/ 0 w 596"/>
                <a:gd name="T47" fmla="*/ 34 h 605"/>
                <a:gd name="T48" fmla="*/ 128 w 596"/>
                <a:gd name="T49" fmla="*/ 36 h 605"/>
                <a:gd name="T50" fmla="*/ 274 w 596"/>
                <a:gd name="T51" fmla="*/ 3 h 605"/>
                <a:gd name="T52" fmla="*/ 472 w 596"/>
                <a:gd name="T53" fmla="*/ 113 h 605"/>
                <a:gd name="T54" fmla="*/ 479 w 596"/>
                <a:gd name="T55" fmla="*/ 113 h 605"/>
                <a:gd name="T56" fmla="*/ 479 w 596"/>
                <a:gd name="T57" fmla="*/ 112 h 605"/>
                <a:gd name="T58" fmla="*/ 479 w 596"/>
                <a:gd name="T59" fmla="*/ 112 h 605"/>
                <a:gd name="T60" fmla="*/ 592 w 596"/>
                <a:gd name="T61" fmla="*/ 265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96" h="605">
                  <a:moveTo>
                    <a:pt x="592" y="265"/>
                  </a:moveTo>
                  <a:cubicBezTo>
                    <a:pt x="596" y="324"/>
                    <a:pt x="561" y="379"/>
                    <a:pt x="550" y="435"/>
                  </a:cubicBezTo>
                  <a:cubicBezTo>
                    <a:pt x="545" y="457"/>
                    <a:pt x="548" y="474"/>
                    <a:pt x="554" y="496"/>
                  </a:cubicBezTo>
                  <a:cubicBezTo>
                    <a:pt x="556" y="504"/>
                    <a:pt x="559" y="512"/>
                    <a:pt x="561" y="520"/>
                  </a:cubicBezTo>
                  <a:cubicBezTo>
                    <a:pt x="563" y="526"/>
                    <a:pt x="558" y="530"/>
                    <a:pt x="552" y="534"/>
                  </a:cubicBezTo>
                  <a:cubicBezTo>
                    <a:pt x="542" y="542"/>
                    <a:pt x="528" y="540"/>
                    <a:pt x="518" y="532"/>
                  </a:cubicBezTo>
                  <a:cubicBezTo>
                    <a:pt x="516" y="530"/>
                    <a:pt x="512" y="531"/>
                    <a:pt x="512" y="534"/>
                  </a:cubicBezTo>
                  <a:cubicBezTo>
                    <a:pt x="510" y="561"/>
                    <a:pt x="512" y="598"/>
                    <a:pt x="479" y="605"/>
                  </a:cubicBezTo>
                  <a:cubicBezTo>
                    <a:pt x="476" y="601"/>
                    <a:pt x="472" y="598"/>
                    <a:pt x="469" y="594"/>
                  </a:cubicBezTo>
                  <a:cubicBezTo>
                    <a:pt x="448" y="570"/>
                    <a:pt x="423" y="534"/>
                    <a:pt x="390" y="525"/>
                  </a:cubicBezTo>
                  <a:cubicBezTo>
                    <a:pt x="422" y="513"/>
                    <a:pt x="450" y="494"/>
                    <a:pt x="470" y="467"/>
                  </a:cubicBezTo>
                  <a:cubicBezTo>
                    <a:pt x="490" y="441"/>
                    <a:pt x="499" y="410"/>
                    <a:pt x="498" y="377"/>
                  </a:cubicBezTo>
                  <a:cubicBezTo>
                    <a:pt x="498" y="376"/>
                    <a:pt x="497" y="376"/>
                    <a:pt x="497" y="376"/>
                  </a:cubicBezTo>
                  <a:cubicBezTo>
                    <a:pt x="498" y="376"/>
                    <a:pt x="498" y="376"/>
                    <a:pt x="498" y="376"/>
                  </a:cubicBezTo>
                  <a:cubicBezTo>
                    <a:pt x="528" y="379"/>
                    <a:pt x="551" y="359"/>
                    <a:pt x="550" y="329"/>
                  </a:cubicBezTo>
                  <a:cubicBezTo>
                    <a:pt x="549" y="305"/>
                    <a:pt x="528" y="280"/>
                    <a:pt x="503" y="289"/>
                  </a:cubicBezTo>
                  <a:cubicBezTo>
                    <a:pt x="503" y="288"/>
                    <a:pt x="502" y="288"/>
                    <a:pt x="501" y="287"/>
                  </a:cubicBezTo>
                  <a:cubicBezTo>
                    <a:pt x="455" y="280"/>
                    <a:pt x="449" y="224"/>
                    <a:pt x="465" y="189"/>
                  </a:cubicBezTo>
                  <a:cubicBezTo>
                    <a:pt x="466" y="187"/>
                    <a:pt x="464" y="185"/>
                    <a:pt x="462" y="185"/>
                  </a:cubicBezTo>
                  <a:cubicBezTo>
                    <a:pt x="462" y="183"/>
                    <a:pt x="460" y="182"/>
                    <a:pt x="458" y="183"/>
                  </a:cubicBezTo>
                  <a:cubicBezTo>
                    <a:pt x="395" y="227"/>
                    <a:pt x="307" y="212"/>
                    <a:pt x="238" y="193"/>
                  </a:cubicBezTo>
                  <a:cubicBezTo>
                    <a:pt x="166" y="172"/>
                    <a:pt x="92" y="139"/>
                    <a:pt x="33" y="91"/>
                  </a:cubicBezTo>
                  <a:cubicBezTo>
                    <a:pt x="32" y="91"/>
                    <a:pt x="32" y="91"/>
                    <a:pt x="31" y="91"/>
                  </a:cubicBezTo>
                  <a:cubicBezTo>
                    <a:pt x="17" y="73"/>
                    <a:pt x="5" y="56"/>
                    <a:pt x="0" y="34"/>
                  </a:cubicBezTo>
                  <a:cubicBezTo>
                    <a:pt x="40" y="56"/>
                    <a:pt x="85" y="49"/>
                    <a:pt x="128" y="36"/>
                  </a:cubicBezTo>
                  <a:cubicBezTo>
                    <a:pt x="177" y="21"/>
                    <a:pt x="222" y="4"/>
                    <a:pt x="274" y="3"/>
                  </a:cubicBezTo>
                  <a:cubicBezTo>
                    <a:pt x="351" y="0"/>
                    <a:pt x="463" y="18"/>
                    <a:pt x="472" y="113"/>
                  </a:cubicBezTo>
                  <a:cubicBezTo>
                    <a:pt x="472" y="117"/>
                    <a:pt x="479" y="117"/>
                    <a:pt x="479" y="113"/>
                  </a:cubicBezTo>
                  <a:cubicBezTo>
                    <a:pt x="479" y="112"/>
                    <a:pt x="479" y="112"/>
                    <a:pt x="479" y="112"/>
                  </a:cubicBezTo>
                  <a:cubicBezTo>
                    <a:pt x="479" y="112"/>
                    <a:pt x="479" y="112"/>
                    <a:pt x="479" y="112"/>
                  </a:cubicBezTo>
                  <a:cubicBezTo>
                    <a:pt x="554" y="60"/>
                    <a:pt x="588" y="217"/>
                    <a:pt x="592" y="265"/>
                  </a:cubicBezTo>
                  <a:close/>
                </a:path>
              </a:pathLst>
            </a:custGeom>
            <a:solidFill>
              <a:srgbClr val="7D4E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2" name="Freeform 59"/>
            <p:cNvSpPr/>
            <p:nvPr/>
          </p:nvSpPr>
          <p:spPr bwMode="auto">
            <a:xfrm>
              <a:off x="2115" y="1100"/>
              <a:ext cx="191" cy="121"/>
            </a:xfrm>
            <a:custGeom>
              <a:avLst/>
              <a:gdLst>
                <a:gd name="T0" fmla="*/ 68 w 81"/>
                <a:gd name="T1" fmla="*/ 13 h 51"/>
                <a:gd name="T2" fmla="*/ 44 w 81"/>
                <a:gd name="T3" fmla="*/ 48 h 51"/>
                <a:gd name="T4" fmla="*/ 5 w 81"/>
                <a:gd name="T5" fmla="*/ 30 h 51"/>
                <a:gd name="T6" fmla="*/ 23 w 81"/>
                <a:gd name="T7" fmla="*/ 4 h 51"/>
                <a:gd name="T8" fmla="*/ 27 w 81"/>
                <a:gd name="T9" fmla="*/ 6 h 51"/>
                <a:gd name="T10" fmla="*/ 68 w 81"/>
                <a:gd name="T11" fmla="*/ 1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51">
                  <a:moveTo>
                    <a:pt x="68" y="13"/>
                  </a:moveTo>
                  <a:cubicBezTo>
                    <a:pt x="81" y="31"/>
                    <a:pt x="59" y="44"/>
                    <a:pt x="44" y="48"/>
                  </a:cubicBezTo>
                  <a:cubicBezTo>
                    <a:pt x="30" y="51"/>
                    <a:pt x="11" y="45"/>
                    <a:pt x="5" y="30"/>
                  </a:cubicBezTo>
                  <a:cubicBezTo>
                    <a:pt x="0" y="16"/>
                    <a:pt x="11" y="8"/>
                    <a:pt x="23" y="4"/>
                  </a:cubicBezTo>
                  <a:cubicBezTo>
                    <a:pt x="23" y="5"/>
                    <a:pt x="25" y="7"/>
                    <a:pt x="27" y="6"/>
                  </a:cubicBezTo>
                  <a:cubicBezTo>
                    <a:pt x="41" y="0"/>
                    <a:pt x="57" y="0"/>
                    <a:pt x="68" y="13"/>
                  </a:cubicBezTo>
                  <a:close/>
                </a:path>
              </a:pathLst>
            </a:custGeom>
            <a:solidFill>
              <a:srgbClr val="FACC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3" name="Freeform 60"/>
            <p:cNvSpPr/>
            <p:nvPr/>
          </p:nvSpPr>
          <p:spPr bwMode="auto">
            <a:xfrm>
              <a:off x="1380" y="1048"/>
              <a:ext cx="150" cy="107"/>
            </a:xfrm>
            <a:custGeom>
              <a:avLst/>
              <a:gdLst>
                <a:gd name="T0" fmla="*/ 57 w 63"/>
                <a:gd name="T1" fmla="*/ 20 h 45"/>
                <a:gd name="T2" fmla="*/ 25 w 63"/>
                <a:gd name="T3" fmla="*/ 42 h 45"/>
                <a:gd name="T4" fmla="*/ 3 w 63"/>
                <a:gd name="T5" fmla="*/ 19 h 45"/>
                <a:gd name="T6" fmla="*/ 16 w 63"/>
                <a:gd name="T7" fmla="*/ 1 h 45"/>
                <a:gd name="T8" fmla="*/ 18 w 63"/>
                <a:gd name="T9" fmla="*/ 2 h 45"/>
                <a:gd name="T10" fmla="*/ 57 w 63"/>
                <a:gd name="T11" fmla="*/ 2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45">
                  <a:moveTo>
                    <a:pt x="57" y="20"/>
                  </a:moveTo>
                  <a:cubicBezTo>
                    <a:pt x="63" y="36"/>
                    <a:pt x="37" y="45"/>
                    <a:pt x="25" y="42"/>
                  </a:cubicBezTo>
                  <a:cubicBezTo>
                    <a:pt x="14" y="40"/>
                    <a:pt x="6" y="30"/>
                    <a:pt x="3" y="19"/>
                  </a:cubicBezTo>
                  <a:cubicBezTo>
                    <a:pt x="0" y="8"/>
                    <a:pt x="7" y="3"/>
                    <a:pt x="16" y="1"/>
                  </a:cubicBezTo>
                  <a:cubicBezTo>
                    <a:pt x="17" y="1"/>
                    <a:pt x="17" y="2"/>
                    <a:pt x="18" y="2"/>
                  </a:cubicBezTo>
                  <a:cubicBezTo>
                    <a:pt x="33" y="0"/>
                    <a:pt x="52" y="5"/>
                    <a:pt x="57" y="20"/>
                  </a:cubicBezTo>
                  <a:close/>
                </a:path>
              </a:pathLst>
            </a:custGeom>
            <a:solidFill>
              <a:srgbClr val="FACC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4" name="Freeform 61"/>
            <p:cNvSpPr/>
            <p:nvPr/>
          </p:nvSpPr>
          <p:spPr bwMode="auto">
            <a:xfrm>
              <a:off x="1056" y="1484"/>
              <a:ext cx="580" cy="767"/>
            </a:xfrm>
            <a:custGeom>
              <a:avLst/>
              <a:gdLst>
                <a:gd name="T0" fmla="*/ 232 w 245"/>
                <a:gd name="T1" fmla="*/ 0 h 324"/>
                <a:gd name="T2" fmla="*/ 245 w 245"/>
                <a:gd name="T3" fmla="*/ 5 h 324"/>
                <a:gd name="T4" fmla="*/ 226 w 245"/>
                <a:gd name="T5" fmla="*/ 29 h 324"/>
                <a:gd name="T6" fmla="*/ 214 w 245"/>
                <a:gd name="T7" fmla="*/ 51 h 324"/>
                <a:gd name="T8" fmla="*/ 213 w 245"/>
                <a:gd name="T9" fmla="*/ 54 h 324"/>
                <a:gd name="T10" fmla="*/ 213 w 245"/>
                <a:gd name="T11" fmla="*/ 54 h 324"/>
                <a:gd name="T12" fmla="*/ 213 w 245"/>
                <a:gd name="T13" fmla="*/ 54 h 324"/>
                <a:gd name="T14" fmla="*/ 194 w 245"/>
                <a:gd name="T15" fmla="*/ 101 h 324"/>
                <a:gd name="T16" fmla="*/ 159 w 245"/>
                <a:gd name="T17" fmla="*/ 188 h 324"/>
                <a:gd name="T18" fmla="*/ 86 w 245"/>
                <a:gd name="T19" fmla="*/ 248 h 324"/>
                <a:gd name="T20" fmla="*/ 37 w 245"/>
                <a:gd name="T21" fmla="*/ 324 h 324"/>
                <a:gd name="T22" fmla="*/ 36 w 245"/>
                <a:gd name="T23" fmla="*/ 324 h 324"/>
                <a:gd name="T24" fmla="*/ 16 w 245"/>
                <a:gd name="T25" fmla="*/ 318 h 324"/>
                <a:gd name="T26" fmla="*/ 0 w 245"/>
                <a:gd name="T27" fmla="*/ 305 h 324"/>
                <a:gd name="T28" fmla="*/ 86 w 245"/>
                <a:gd name="T29" fmla="*/ 134 h 324"/>
                <a:gd name="T30" fmla="*/ 232 w 245"/>
                <a:gd name="T31" fmla="*/ 0 h 324"/>
                <a:gd name="T32" fmla="*/ 232 w 245"/>
                <a:gd name="T33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5" h="324">
                  <a:moveTo>
                    <a:pt x="232" y="0"/>
                  </a:moveTo>
                  <a:cubicBezTo>
                    <a:pt x="236" y="2"/>
                    <a:pt x="241" y="4"/>
                    <a:pt x="245" y="5"/>
                  </a:cubicBezTo>
                  <a:cubicBezTo>
                    <a:pt x="237" y="9"/>
                    <a:pt x="229" y="25"/>
                    <a:pt x="226" y="29"/>
                  </a:cubicBezTo>
                  <a:cubicBezTo>
                    <a:pt x="223" y="34"/>
                    <a:pt x="216" y="44"/>
                    <a:pt x="214" y="51"/>
                  </a:cubicBezTo>
                  <a:cubicBezTo>
                    <a:pt x="214" y="52"/>
                    <a:pt x="213" y="53"/>
                    <a:pt x="213" y="54"/>
                  </a:cubicBezTo>
                  <a:cubicBezTo>
                    <a:pt x="213" y="54"/>
                    <a:pt x="213" y="54"/>
                    <a:pt x="213" y="54"/>
                  </a:cubicBezTo>
                  <a:cubicBezTo>
                    <a:pt x="213" y="54"/>
                    <a:pt x="213" y="54"/>
                    <a:pt x="213" y="54"/>
                  </a:cubicBezTo>
                  <a:cubicBezTo>
                    <a:pt x="205" y="69"/>
                    <a:pt x="198" y="85"/>
                    <a:pt x="194" y="101"/>
                  </a:cubicBezTo>
                  <a:cubicBezTo>
                    <a:pt x="181" y="130"/>
                    <a:pt x="169" y="159"/>
                    <a:pt x="159" y="188"/>
                  </a:cubicBezTo>
                  <a:cubicBezTo>
                    <a:pt x="131" y="189"/>
                    <a:pt x="101" y="230"/>
                    <a:pt x="86" y="248"/>
                  </a:cubicBezTo>
                  <a:cubicBezTo>
                    <a:pt x="68" y="271"/>
                    <a:pt x="50" y="297"/>
                    <a:pt x="37" y="324"/>
                  </a:cubicBezTo>
                  <a:cubicBezTo>
                    <a:pt x="36" y="324"/>
                    <a:pt x="36" y="324"/>
                    <a:pt x="36" y="324"/>
                  </a:cubicBezTo>
                  <a:cubicBezTo>
                    <a:pt x="29" y="322"/>
                    <a:pt x="23" y="320"/>
                    <a:pt x="16" y="318"/>
                  </a:cubicBezTo>
                  <a:cubicBezTo>
                    <a:pt x="10" y="315"/>
                    <a:pt x="5" y="310"/>
                    <a:pt x="0" y="305"/>
                  </a:cubicBezTo>
                  <a:cubicBezTo>
                    <a:pt x="17" y="244"/>
                    <a:pt x="51" y="186"/>
                    <a:pt x="86" y="134"/>
                  </a:cubicBezTo>
                  <a:cubicBezTo>
                    <a:pt x="122" y="81"/>
                    <a:pt x="168" y="18"/>
                    <a:pt x="232" y="0"/>
                  </a:cubicBezTo>
                  <a:cubicBezTo>
                    <a:pt x="232" y="0"/>
                    <a:pt x="232" y="0"/>
                    <a:pt x="232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5" name="Freeform 62"/>
            <p:cNvSpPr/>
            <p:nvPr/>
          </p:nvSpPr>
          <p:spPr bwMode="auto">
            <a:xfrm>
              <a:off x="2103" y="1481"/>
              <a:ext cx="604" cy="497"/>
            </a:xfrm>
            <a:custGeom>
              <a:avLst/>
              <a:gdLst>
                <a:gd name="T0" fmla="*/ 255 w 255"/>
                <a:gd name="T1" fmla="*/ 144 h 210"/>
                <a:gd name="T2" fmla="*/ 253 w 255"/>
                <a:gd name="T3" fmla="*/ 181 h 210"/>
                <a:gd name="T4" fmla="*/ 250 w 255"/>
                <a:gd name="T5" fmla="*/ 206 h 210"/>
                <a:gd name="T6" fmla="*/ 241 w 255"/>
                <a:gd name="T7" fmla="*/ 205 h 210"/>
                <a:gd name="T8" fmla="*/ 180 w 255"/>
                <a:gd name="T9" fmla="*/ 187 h 210"/>
                <a:gd name="T10" fmla="*/ 65 w 255"/>
                <a:gd name="T11" fmla="*/ 134 h 210"/>
                <a:gd name="T12" fmla="*/ 62 w 255"/>
                <a:gd name="T13" fmla="*/ 133 h 210"/>
                <a:gd name="T14" fmla="*/ 57 w 255"/>
                <a:gd name="T15" fmla="*/ 115 h 210"/>
                <a:gd name="T16" fmla="*/ 56 w 255"/>
                <a:gd name="T17" fmla="*/ 113 h 210"/>
                <a:gd name="T18" fmla="*/ 49 w 255"/>
                <a:gd name="T19" fmla="*/ 91 h 210"/>
                <a:gd name="T20" fmla="*/ 1 w 255"/>
                <a:gd name="T21" fmla="*/ 10 h 210"/>
                <a:gd name="T22" fmla="*/ 0 w 255"/>
                <a:gd name="T23" fmla="*/ 9 h 210"/>
                <a:gd name="T24" fmla="*/ 33 w 255"/>
                <a:gd name="T25" fmla="*/ 0 h 210"/>
                <a:gd name="T26" fmla="*/ 124 w 255"/>
                <a:gd name="T27" fmla="*/ 79 h 210"/>
                <a:gd name="T28" fmla="*/ 127 w 255"/>
                <a:gd name="T29" fmla="*/ 83 h 210"/>
                <a:gd name="T30" fmla="*/ 127 w 255"/>
                <a:gd name="T31" fmla="*/ 83 h 210"/>
                <a:gd name="T32" fmla="*/ 246 w 255"/>
                <a:gd name="T33" fmla="*/ 144 h 210"/>
                <a:gd name="T34" fmla="*/ 249 w 255"/>
                <a:gd name="T35" fmla="*/ 143 h 210"/>
                <a:gd name="T36" fmla="*/ 255 w 255"/>
                <a:gd name="T37" fmla="*/ 144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5" h="210">
                  <a:moveTo>
                    <a:pt x="255" y="144"/>
                  </a:moveTo>
                  <a:cubicBezTo>
                    <a:pt x="254" y="156"/>
                    <a:pt x="254" y="169"/>
                    <a:pt x="253" y="181"/>
                  </a:cubicBezTo>
                  <a:cubicBezTo>
                    <a:pt x="252" y="190"/>
                    <a:pt x="251" y="198"/>
                    <a:pt x="250" y="206"/>
                  </a:cubicBezTo>
                  <a:cubicBezTo>
                    <a:pt x="249" y="210"/>
                    <a:pt x="244" y="206"/>
                    <a:pt x="241" y="205"/>
                  </a:cubicBezTo>
                  <a:cubicBezTo>
                    <a:pt x="221" y="198"/>
                    <a:pt x="200" y="193"/>
                    <a:pt x="180" y="187"/>
                  </a:cubicBezTo>
                  <a:cubicBezTo>
                    <a:pt x="139" y="175"/>
                    <a:pt x="97" y="163"/>
                    <a:pt x="65" y="134"/>
                  </a:cubicBezTo>
                  <a:cubicBezTo>
                    <a:pt x="64" y="133"/>
                    <a:pt x="63" y="133"/>
                    <a:pt x="62" y="133"/>
                  </a:cubicBezTo>
                  <a:cubicBezTo>
                    <a:pt x="60" y="127"/>
                    <a:pt x="59" y="121"/>
                    <a:pt x="57" y="115"/>
                  </a:cubicBezTo>
                  <a:cubicBezTo>
                    <a:pt x="57" y="114"/>
                    <a:pt x="56" y="114"/>
                    <a:pt x="56" y="113"/>
                  </a:cubicBezTo>
                  <a:cubicBezTo>
                    <a:pt x="54" y="106"/>
                    <a:pt x="52" y="98"/>
                    <a:pt x="49" y="91"/>
                  </a:cubicBezTo>
                  <a:cubicBezTo>
                    <a:pt x="40" y="62"/>
                    <a:pt x="26" y="29"/>
                    <a:pt x="1" y="1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1" y="7"/>
                    <a:pt x="22" y="3"/>
                    <a:pt x="33" y="0"/>
                  </a:cubicBezTo>
                  <a:cubicBezTo>
                    <a:pt x="71" y="5"/>
                    <a:pt x="98" y="52"/>
                    <a:pt x="124" y="79"/>
                  </a:cubicBezTo>
                  <a:cubicBezTo>
                    <a:pt x="123" y="81"/>
                    <a:pt x="124" y="83"/>
                    <a:pt x="127" y="83"/>
                  </a:cubicBezTo>
                  <a:cubicBezTo>
                    <a:pt x="127" y="83"/>
                    <a:pt x="127" y="83"/>
                    <a:pt x="127" y="83"/>
                  </a:cubicBezTo>
                  <a:cubicBezTo>
                    <a:pt x="159" y="115"/>
                    <a:pt x="202" y="137"/>
                    <a:pt x="246" y="144"/>
                  </a:cubicBezTo>
                  <a:cubicBezTo>
                    <a:pt x="247" y="144"/>
                    <a:pt x="248" y="144"/>
                    <a:pt x="249" y="143"/>
                  </a:cubicBezTo>
                  <a:cubicBezTo>
                    <a:pt x="251" y="143"/>
                    <a:pt x="253" y="144"/>
                    <a:pt x="255" y="144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6" name="Freeform 63"/>
            <p:cNvSpPr/>
            <p:nvPr/>
          </p:nvSpPr>
          <p:spPr bwMode="auto">
            <a:xfrm>
              <a:off x="1970" y="1538"/>
              <a:ext cx="277" cy="696"/>
            </a:xfrm>
            <a:custGeom>
              <a:avLst/>
              <a:gdLst>
                <a:gd name="T0" fmla="*/ 117 w 117"/>
                <a:gd name="T1" fmla="*/ 167 h 294"/>
                <a:gd name="T2" fmla="*/ 103 w 117"/>
                <a:gd name="T3" fmla="*/ 174 h 294"/>
                <a:gd name="T4" fmla="*/ 98 w 117"/>
                <a:gd name="T5" fmla="*/ 178 h 294"/>
                <a:gd name="T6" fmla="*/ 0 w 117"/>
                <a:gd name="T7" fmla="*/ 294 h 294"/>
                <a:gd name="T8" fmla="*/ 49 w 117"/>
                <a:gd name="T9" fmla="*/ 238 h 294"/>
                <a:gd name="T10" fmla="*/ 73 w 117"/>
                <a:gd name="T11" fmla="*/ 54 h 294"/>
                <a:gd name="T12" fmla="*/ 60 w 117"/>
                <a:gd name="T13" fmla="*/ 0 h 294"/>
                <a:gd name="T14" fmla="*/ 102 w 117"/>
                <a:gd name="T15" fmla="*/ 85 h 294"/>
                <a:gd name="T16" fmla="*/ 114 w 117"/>
                <a:gd name="T17" fmla="*/ 139 h 294"/>
                <a:gd name="T18" fmla="*/ 117 w 117"/>
                <a:gd name="T19" fmla="*/ 167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7" h="294">
                  <a:moveTo>
                    <a:pt x="117" y="167"/>
                  </a:moveTo>
                  <a:cubicBezTo>
                    <a:pt x="117" y="176"/>
                    <a:pt x="110" y="174"/>
                    <a:pt x="103" y="174"/>
                  </a:cubicBezTo>
                  <a:cubicBezTo>
                    <a:pt x="100" y="175"/>
                    <a:pt x="99" y="176"/>
                    <a:pt x="98" y="178"/>
                  </a:cubicBezTo>
                  <a:cubicBezTo>
                    <a:pt x="92" y="227"/>
                    <a:pt x="49" y="275"/>
                    <a:pt x="0" y="294"/>
                  </a:cubicBezTo>
                  <a:cubicBezTo>
                    <a:pt x="21" y="281"/>
                    <a:pt x="38" y="261"/>
                    <a:pt x="49" y="238"/>
                  </a:cubicBezTo>
                  <a:cubicBezTo>
                    <a:pt x="77" y="183"/>
                    <a:pt x="81" y="115"/>
                    <a:pt x="73" y="54"/>
                  </a:cubicBezTo>
                  <a:cubicBezTo>
                    <a:pt x="71" y="36"/>
                    <a:pt x="67" y="17"/>
                    <a:pt x="60" y="0"/>
                  </a:cubicBezTo>
                  <a:cubicBezTo>
                    <a:pt x="81" y="24"/>
                    <a:pt x="93" y="55"/>
                    <a:pt x="102" y="85"/>
                  </a:cubicBezTo>
                  <a:cubicBezTo>
                    <a:pt x="108" y="103"/>
                    <a:pt x="111" y="121"/>
                    <a:pt x="114" y="139"/>
                  </a:cubicBezTo>
                  <a:cubicBezTo>
                    <a:pt x="116" y="148"/>
                    <a:pt x="116" y="158"/>
                    <a:pt x="117" y="167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7" name="Freeform 64"/>
            <p:cNvSpPr/>
            <p:nvPr/>
          </p:nvSpPr>
          <p:spPr bwMode="auto">
            <a:xfrm>
              <a:off x="1485" y="1500"/>
              <a:ext cx="634" cy="720"/>
            </a:xfrm>
            <a:custGeom>
              <a:avLst/>
              <a:gdLst>
                <a:gd name="T0" fmla="*/ 247 w 268"/>
                <a:gd name="T1" fmla="*/ 5 h 304"/>
                <a:gd name="T2" fmla="*/ 247 w 268"/>
                <a:gd name="T3" fmla="*/ 91 h 304"/>
                <a:gd name="T4" fmla="*/ 168 w 268"/>
                <a:gd name="T5" fmla="*/ 66 h 304"/>
                <a:gd name="T6" fmla="*/ 165 w 268"/>
                <a:gd name="T7" fmla="*/ 67 h 304"/>
                <a:gd name="T8" fmla="*/ 127 w 268"/>
                <a:gd name="T9" fmla="*/ 99 h 304"/>
                <a:gd name="T10" fmla="*/ 75 w 268"/>
                <a:gd name="T11" fmla="*/ 86 h 304"/>
                <a:gd name="T12" fmla="*/ 80 w 268"/>
                <a:gd name="T13" fmla="*/ 43 h 304"/>
                <a:gd name="T14" fmla="*/ 91 w 268"/>
                <a:gd name="T15" fmla="*/ 8 h 304"/>
                <a:gd name="T16" fmla="*/ 89 w 268"/>
                <a:gd name="T17" fmla="*/ 7 h 304"/>
                <a:gd name="T18" fmla="*/ 89 w 268"/>
                <a:gd name="T19" fmla="*/ 8 h 304"/>
                <a:gd name="T20" fmla="*/ 84 w 268"/>
                <a:gd name="T21" fmla="*/ 7 h 304"/>
                <a:gd name="T22" fmla="*/ 47 w 268"/>
                <a:gd name="T23" fmla="*/ 180 h 304"/>
                <a:gd name="T24" fmla="*/ 98 w 268"/>
                <a:gd name="T25" fmla="*/ 304 h 304"/>
                <a:gd name="T26" fmla="*/ 37 w 268"/>
                <a:gd name="T27" fmla="*/ 268 h 304"/>
                <a:gd name="T28" fmla="*/ 31 w 268"/>
                <a:gd name="T29" fmla="*/ 204 h 304"/>
                <a:gd name="T30" fmla="*/ 26 w 268"/>
                <a:gd name="T31" fmla="*/ 199 h 304"/>
                <a:gd name="T32" fmla="*/ 0 w 268"/>
                <a:gd name="T33" fmla="*/ 199 h 304"/>
                <a:gd name="T34" fmla="*/ 14 w 268"/>
                <a:gd name="T35" fmla="*/ 126 h 304"/>
                <a:gd name="T36" fmla="*/ 15 w 268"/>
                <a:gd name="T37" fmla="*/ 126 h 304"/>
                <a:gd name="T38" fmla="*/ 71 w 268"/>
                <a:gd name="T39" fmla="*/ 2 h 304"/>
                <a:gd name="T40" fmla="*/ 71 w 268"/>
                <a:gd name="T41" fmla="*/ 0 h 304"/>
                <a:gd name="T42" fmla="*/ 124 w 268"/>
                <a:gd name="T43" fmla="*/ 11 h 304"/>
                <a:gd name="T44" fmla="*/ 124 w 268"/>
                <a:gd name="T45" fmla="*/ 11 h 304"/>
                <a:gd name="T46" fmla="*/ 233 w 268"/>
                <a:gd name="T47" fmla="*/ 8 h 304"/>
                <a:gd name="T48" fmla="*/ 233 w 268"/>
                <a:gd name="T49" fmla="*/ 7 h 304"/>
                <a:gd name="T50" fmla="*/ 247 w 268"/>
                <a:gd name="T51" fmla="*/ 4 h 304"/>
                <a:gd name="T52" fmla="*/ 247 w 268"/>
                <a:gd name="T53" fmla="*/ 5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68" h="304">
                  <a:moveTo>
                    <a:pt x="247" y="5"/>
                  </a:moveTo>
                  <a:cubicBezTo>
                    <a:pt x="257" y="30"/>
                    <a:pt x="268" y="67"/>
                    <a:pt x="247" y="91"/>
                  </a:cubicBezTo>
                  <a:cubicBezTo>
                    <a:pt x="223" y="117"/>
                    <a:pt x="184" y="83"/>
                    <a:pt x="168" y="66"/>
                  </a:cubicBezTo>
                  <a:cubicBezTo>
                    <a:pt x="166" y="65"/>
                    <a:pt x="165" y="66"/>
                    <a:pt x="165" y="67"/>
                  </a:cubicBezTo>
                  <a:cubicBezTo>
                    <a:pt x="152" y="77"/>
                    <a:pt x="140" y="89"/>
                    <a:pt x="127" y="99"/>
                  </a:cubicBezTo>
                  <a:cubicBezTo>
                    <a:pt x="109" y="111"/>
                    <a:pt x="78" y="115"/>
                    <a:pt x="75" y="86"/>
                  </a:cubicBezTo>
                  <a:cubicBezTo>
                    <a:pt x="74" y="72"/>
                    <a:pt x="77" y="57"/>
                    <a:pt x="80" y="43"/>
                  </a:cubicBezTo>
                  <a:cubicBezTo>
                    <a:pt x="83" y="33"/>
                    <a:pt x="85" y="17"/>
                    <a:pt x="91" y="8"/>
                  </a:cubicBezTo>
                  <a:cubicBezTo>
                    <a:pt x="92" y="7"/>
                    <a:pt x="90" y="6"/>
                    <a:pt x="89" y="7"/>
                  </a:cubicBezTo>
                  <a:cubicBezTo>
                    <a:pt x="89" y="7"/>
                    <a:pt x="89" y="8"/>
                    <a:pt x="89" y="8"/>
                  </a:cubicBezTo>
                  <a:cubicBezTo>
                    <a:pt x="89" y="6"/>
                    <a:pt x="86" y="5"/>
                    <a:pt x="84" y="7"/>
                  </a:cubicBezTo>
                  <a:cubicBezTo>
                    <a:pt x="49" y="54"/>
                    <a:pt x="43" y="123"/>
                    <a:pt x="47" y="180"/>
                  </a:cubicBezTo>
                  <a:cubicBezTo>
                    <a:pt x="49" y="224"/>
                    <a:pt x="63" y="275"/>
                    <a:pt x="98" y="304"/>
                  </a:cubicBezTo>
                  <a:cubicBezTo>
                    <a:pt x="77" y="294"/>
                    <a:pt x="54" y="284"/>
                    <a:pt x="37" y="268"/>
                  </a:cubicBezTo>
                  <a:cubicBezTo>
                    <a:pt x="20" y="251"/>
                    <a:pt x="27" y="224"/>
                    <a:pt x="31" y="204"/>
                  </a:cubicBezTo>
                  <a:cubicBezTo>
                    <a:pt x="32" y="200"/>
                    <a:pt x="30" y="198"/>
                    <a:pt x="26" y="199"/>
                  </a:cubicBezTo>
                  <a:cubicBezTo>
                    <a:pt x="18" y="200"/>
                    <a:pt x="9" y="199"/>
                    <a:pt x="0" y="199"/>
                  </a:cubicBezTo>
                  <a:cubicBezTo>
                    <a:pt x="5" y="175"/>
                    <a:pt x="12" y="151"/>
                    <a:pt x="14" y="126"/>
                  </a:cubicBezTo>
                  <a:cubicBezTo>
                    <a:pt x="14" y="126"/>
                    <a:pt x="15" y="126"/>
                    <a:pt x="15" y="126"/>
                  </a:cubicBezTo>
                  <a:cubicBezTo>
                    <a:pt x="22" y="80"/>
                    <a:pt x="46" y="41"/>
                    <a:pt x="71" y="2"/>
                  </a:cubicBezTo>
                  <a:cubicBezTo>
                    <a:pt x="71" y="1"/>
                    <a:pt x="71" y="1"/>
                    <a:pt x="71" y="0"/>
                  </a:cubicBezTo>
                  <a:cubicBezTo>
                    <a:pt x="88" y="5"/>
                    <a:pt x="106" y="9"/>
                    <a:pt x="124" y="11"/>
                  </a:cubicBezTo>
                  <a:cubicBezTo>
                    <a:pt x="124" y="11"/>
                    <a:pt x="124" y="11"/>
                    <a:pt x="124" y="11"/>
                  </a:cubicBezTo>
                  <a:cubicBezTo>
                    <a:pt x="101" y="80"/>
                    <a:pt x="243" y="90"/>
                    <a:pt x="233" y="8"/>
                  </a:cubicBezTo>
                  <a:cubicBezTo>
                    <a:pt x="233" y="8"/>
                    <a:pt x="233" y="7"/>
                    <a:pt x="233" y="7"/>
                  </a:cubicBezTo>
                  <a:cubicBezTo>
                    <a:pt x="238" y="6"/>
                    <a:pt x="242" y="5"/>
                    <a:pt x="247" y="4"/>
                  </a:cubicBezTo>
                  <a:cubicBezTo>
                    <a:pt x="247" y="5"/>
                    <a:pt x="247" y="5"/>
                    <a:pt x="247" y="5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8" name="Freeform 65"/>
            <p:cNvSpPr/>
            <p:nvPr/>
          </p:nvSpPr>
          <p:spPr bwMode="auto">
            <a:xfrm>
              <a:off x="1307" y="1789"/>
              <a:ext cx="559" cy="1690"/>
            </a:xfrm>
            <a:custGeom>
              <a:avLst/>
              <a:gdLst>
                <a:gd name="T0" fmla="*/ 236 w 236"/>
                <a:gd name="T1" fmla="*/ 692 h 714"/>
                <a:gd name="T2" fmla="*/ 235 w 236"/>
                <a:gd name="T3" fmla="*/ 694 h 714"/>
                <a:gd name="T4" fmla="*/ 234 w 236"/>
                <a:gd name="T5" fmla="*/ 695 h 714"/>
                <a:gd name="T6" fmla="*/ 231 w 236"/>
                <a:gd name="T7" fmla="*/ 695 h 714"/>
                <a:gd name="T8" fmla="*/ 145 w 236"/>
                <a:gd name="T9" fmla="*/ 713 h 714"/>
                <a:gd name="T10" fmla="*/ 42 w 236"/>
                <a:gd name="T11" fmla="*/ 694 h 714"/>
                <a:gd name="T12" fmla="*/ 3 w 236"/>
                <a:gd name="T13" fmla="*/ 617 h 714"/>
                <a:gd name="T14" fmla="*/ 8 w 236"/>
                <a:gd name="T15" fmla="*/ 503 h 714"/>
                <a:gd name="T16" fmla="*/ 34 w 236"/>
                <a:gd name="T17" fmla="*/ 244 h 714"/>
                <a:gd name="T18" fmla="*/ 56 w 236"/>
                <a:gd name="T19" fmla="*/ 75 h 714"/>
                <a:gd name="T20" fmla="*/ 84 w 236"/>
                <a:gd name="T21" fmla="*/ 0 h 714"/>
                <a:gd name="T22" fmla="*/ 83 w 236"/>
                <a:gd name="T23" fmla="*/ 1 h 714"/>
                <a:gd name="T24" fmla="*/ 67 w 236"/>
                <a:gd name="T25" fmla="*/ 79 h 714"/>
                <a:gd name="T26" fmla="*/ 71 w 236"/>
                <a:gd name="T27" fmla="*/ 84 h 714"/>
                <a:gd name="T28" fmla="*/ 98 w 236"/>
                <a:gd name="T29" fmla="*/ 85 h 714"/>
                <a:gd name="T30" fmla="*/ 101 w 236"/>
                <a:gd name="T31" fmla="*/ 146 h 714"/>
                <a:gd name="T32" fmla="*/ 170 w 236"/>
                <a:gd name="T33" fmla="*/ 189 h 714"/>
                <a:gd name="T34" fmla="*/ 172 w 236"/>
                <a:gd name="T35" fmla="*/ 189 h 714"/>
                <a:gd name="T36" fmla="*/ 174 w 236"/>
                <a:gd name="T37" fmla="*/ 190 h 714"/>
                <a:gd name="T38" fmla="*/ 176 w 236"/>
                <a:gd name="T39" fmla="*/ 190 h 714"/>
                <a:gd name="T40" fmla="*/ 177 w 236"/>
                <a:gd name="T41" fmla="*/ 191 h 714"/>
                <a:gd name="T42" fmla="*/ 193 w 236"/>
                <a:gd name="T43" fmla="*/ 195 h 714"/>
                <a:gd name="T44" fmla="*/ 195 w 236"/>
                <a:gd name="T45" fmla="*/ 194 h 714"/>
                <a:gd name="T46" fmla="*/ 199 w 236"/>
                <a:gd name="T47" fmla="*/ 196 h 714"/>
                <a:gd name="T48" fmla="*/ 230 w 236"/>
                <a:gd name="T49" fmla="*/ 202 h 714"/>
                <a:gd name="T50" fmla="*/ 216 w 236"/>
                <a:gd name="T51" fmla="*/ 383 h 714"/>
                <a:gd name="T52" fmla="*/ 210 w 236"/>
                <a:gd name="T53" fmla="*/ 603 h 714"/>
                <a:gd name="T54" fmla="*/ 236 w 236"/>
                <a:gd name="T55" fmla="*/ 692 h 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714">
                  <a:moveTo>
                    <a:pt x="236" y="692"/>
                  </a:moveTo>
                  <a:cubicBezTo>
                    <a:pt x="236" y="693"/>
                    <a:pt x="235" y="693"/>
                    <a:pt x="235" y="694"/>
                  </a:cubicBezTo>
                  <a:cubicBezTo>
                    <a:pt x="235" y="694"/>
                    <a:pt x="235" y="694"/>
                    <a:pt x="234" y="695"/>
                  </a:cubicBezTo>
                  <a:cubicBezTo>
                    <a:pt x="234" y="694"/>
                    <a:pt x="233" y="694"/>
                    <a:pt x="231" y="695"/>
                  </a:cubicBezTo>
                  <a:cubicBezTo>
                    <a:pt x="206" y="710"/>
                    <a:pt x="173" y="713"/>
                    <a:pt x="145" y="713"/>
                  </a:cubicBezTo>
                  <a:cubicBezTo>
                    <a:pt x="110" y="714"/>
                    <a:pt x="73" y="710"/>
                    <a:pt x="42" y="694"/>
                  </a:cubicBezTo>
                  <a:cubicBezTo>
                    <a:pt x="13" y="679"/>
                    <a:pt x="6" y="647"/>
                    <a:pt x="3" y="617"/>
                  </a:cubicBezTo>
                  <a:cubicBezTo>
                    <a:pt x="0" y="579"/>
                    <a:pt x="4" y="541"/>
                    <a:pt x="8" y="503"/>
                  </a:cubicBezTo>
                  <a:cubicBezTo>
                    <a:pt x="19" y="417"/>
                    <a:pt x="28" y="331"/>
                    <a:pt x="34" y="244"/>
                  </a:cubicBezTo>
                  <a:cubicBezTo>
                    <a:pt x="38" y="188"/>
                    <a:pt x="40" y="130"/>
                    <a:pt x="56" y="75"/>
                  </a:cubicBezTo>
                  <a:cubicBezTo>
                    <a:pt x="63" y="50"/>
                    <a:pt x="73" y="25"/>
                    <a:pt x="84" y="0"/>
                  </a:cubicBezTo>
                  <a:cubicBezTo>
                    <a:pt x="84" y="0"/>
                    <a:pt x="83" y="1"/>
                    <a:pt x="83" y="1"/>
                  </a:cubicBezTo>
                  <a:cubicBezTo>
                    <a:pt x="76" y="26"/>
                    <a:pt x="71" y="53"/>
                    <a:pt x="67" y="79"/>
                  </a:cubicBezTo>
                  <a:cubicBezTo>
                    <a:pt x="66" y="82"/>
                    <a:pt x="68" y="84"/>
                    <a:pt x="71" y="84"/>
                  </a:cubicBezTo>
                  <a:cubicBezTo>
                    <a:pt x="80" y="85"/>
                    <a:pt x="89" y="86"/>
                    <a:pt x="98" y="85"/>
                  </a:cubicBezTo>
                  <a:cubicBezTo>
                    <a:pt x="93" y="105"/>
                    <a:pt x="89" y="128"/>
                    <a:pt x="101" y="146"/>
                  </a:cubicBezTo>
                  <a:cubicBezTo>
                    <a:pt x="115" y="166"/>
                    <a:pt x="147" y="181"/>
                    <a:pt x="170" y="189"/>
                  </a:cubicBezTo>
                  <a:cubicBezTo>
                    <a:pt x="171" y="189"/>
                    <a:pt x="171" y="189"/>
                    <a:pt x="172" y="189"/>
                  </a:cubicBezTo>
                  <a:cubicBezTo>
                    <a:pt x="172" y="189"/>
                    <a:pt x="173" y="190"/>
                    <a:pt x="174" y="190"/>
                  </a:cubicBezTo>
                  <a:cubicBezTo>
                    <a:pt x="175" y="190"/>
                    <a:pt x="175" y="190"/>
                    <a:pt x="176" y="190"/>
                  </a:cubicBezTo>
                  <a:cubicBezTo>
                    <a:pt x="177" y="191"/>
                    <a:pt x="177" y="191"/>
                    <a:pt x="177" y="191"/>
                  </a:cubicBezTo>
                  <a:cubicBezTo>
                    <a:pt x="183" y="192"/>
                    <a:pt x="188" y="195"/>
                    <a:pt x="193" y="195"/>
                  </a:cubicBezTo>
                  <a:cubicBezTo>
                    <a:pt x="194" y="195"/>
                    <a:pt x="194" y="195"/>
                    <a:pt x="195" y="194"/>
                  </a:cubicBezTo>
                  <a:cubicBezTo>
                    <a:pt x="196" y="195"/>
                    <a:pt x="198" y="196"/>
                    <a:pt x="199" y="196"/>
                  </a:cubicBezTo>
                  <a:cubicBezTo>
                    <a:pt x="210" y="200"/>
                    <a:pt x="220" y="202"/>
                    <a:pt x="230" y="202"/>
                  </a:cubicBezTo>
                  <a:cubicBezTo>
                    <a:pt x="233" y="262"/>
                    <a:pt x="222" y="324"/>
                    <a:pt x="216" y="383"/>
                  </a:cubicBezTo>
                  <a:cubicBezTo>
                    <a:pt x="208" y="456"/>
                    <a:pt x="201" y="530"/>
                    <a:pt x="210" y="603"/>
                  </a:cubicBezTo>
                  <a:cubicBezTo>
                    <a:pt x="213" y="632"/>
                    <a:pt x="220" y="666"/>
                    <a:pt x="236" y="692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9" name="Freeform 66"/>
            <p:cNvSpPr>
              <a:spLocks noEditPoints="1"/>
            </p:cNvSpPr>
            <p:nvPr/>
          </p:nvSpPr>
          <p:spPr bwMode="auto">
            <a:xfrm>
              <a:off x="1797" y="1938"/>
              <a:ext cx="571" cy="1586"/>
            </a:xfrm>
            <a:custGeom>
              <a:avLst/>
              <a:gdLst>
                <a:gd name="T0" fmla="*/ 240 w 241"/>
                <a:gd name="T1" fmla="*/ 585 h 670"/>
                <a:gd name="T2" fmla="*/ 212 w 241"/>
                <a:gd name="T3" fmla="*/ 659 h 670"/>
                <a:gd name="T4" fmla="*/ 154 w 241"/>
                <a:gd name="T5" fmla="*/ 668 h 670"/>
                <a:gd name="T6" fmla="*/ 89 w 241"/>
                <a:gd name="T7" fmla="*/ 661 h 670"/>
                <a:gd name="T8" fmla="*/ 31 w 241"/>
                <a:gd name="T9" fmla="*/ 615 h 670"/>
                <a:gd name="T10" fmla="*/ 9 w 241"/>
                <a:gd name="T11" fmla="*/ 416 h 670"/>
                <a:gd name="T12" fmla="*/ 23 w 241"/>
                <a:gd name="T13" fmla="*/ 260 h 670"/>
                <a:gd name="T14" fmla="*/ 29 w 241"/>
                <a:gd name="T15" fmla="*/ 139 h 670"/>
                <a:gd name="T16" fmla="*/ 39 w 241"/>
                <a:gd name="T17" fmla="*/ 138 h 670"/>
                <a:gd name="T18" fmla="*/ 179 w 241"/>
                <a:gd name="T19" fmla="*/ 13 h 670"/>
                <a:gd name="T20" fmla="*/ 194 w 241"/>
                <a:gd name="T21" fmla="*/ 11 h 670"/>
                <a:gd name="T22" fmla="*/ 198 w 241"/>
                <a:gd name="T23" fmla="*/ 7 h 670"/>
                <a:gd name="T24" fmla="*/ 198 w 241"/>
                <a:gd name="T25" fmla="*/ 0 h 670"/>
                <a:gd name="T26" fmla="*/ 232 w 241"/>
                <a:gd name="T27" fmla="*/ 310 h 670"/>
                <a:gd name="T28" fmla="*/ 238 w 241"/>
                <a:gd name="T29" fmla="*/ 507 h 670"/>
                <a:gd name="T30" fmla="*/ 240 w 241"/>
                <a:gd name="T31" fmla="*/ 585 h 670"/>
                <a:gd name="T32" fmla="*/ 85 w 241"/>
                <a:gd name="T33" fmla="*/ 195 h 670"/>
                <a:gd name="T34" fmla="*/ 65 w 241"/>
                <a:gd name="T35" fmla="*/ 171 h 670"/>
                <a:gd name="T36" fmla="*/ 60 w 241"/>
                <a:gd name="T37" fmla="*/ 175 h 670"/>
                <a:gd name="T38" fmla="*/ 62 w 241"/>
                <a:gd name="T39" fmla="*/ 209 h 670"/>
                <a:gd name="T40" fmla="*/ 85 w 241"/>
                <a:gd name="T41" fmla="*/ 195 h 670"/>
                <a:gd name="T42" fmla="*/ 71 w 241"/>
                <a:gd name="T43" fmla="*/ 332 h 670"/>
                <a:gd name="T44" fmla="*/ 58 w 241"/>
                <a:gd name="T45" fmla="*/ 311 h 670"/>
                <a:gd name="T46" fmla="*/ 56 w 241"/>
                <a:gd name="T47" fmla="*/ 312 h 670"/>
                <a:gd name="T48" fmla="*/ 37 w 241"/>
                <a:gd name="T49" fmla="*/ 326 h 670"/>
                <a:gd name="T50" fmla="*/ 39 w 241"/>
                <a:gd name="T51" fmla="*/ 341 h 670"/>
                <a:gd name="T52" fmla="*/ 53 w 241"/>
                <a:gd name="T53" fmla="*/ 346 h 670"/>
                <a:gd name="T54" fmla="*/ 71 w 241"/>
                <a:gd name="T55" fmla="*/ 332 h 670"/>
                <a:gd name="T56" fmla="*/ 68 w 241"/>
                <a:gd name="T57" fmla="*/ 582 h 670"/>
                <a:gd name="T58" fmla="*/ 45 w 241"/>
                <a:gd name="T59" fmla="*/ 566 h 670"/>
                <a:gd name="T60" fmla="*/ 42 w 241"/>
                <a:gd name="T61" fmla="*/ 570 h 670"/>
                <a:gd name="T62" fmla="*/ 36 w 241"/>
                <a:gd name="T63" fmla="*/ 575 h 670"/>
                <a:gd name="T64" fmla="*/ 36 w 241"/>
                <a:gd name="T65" fmla="*/ 592 h 670"/>
                <a:gd name="T66" fmla="*/ 42 w 241"/>
                <a:gd name="T67" fmla="*/ 601 h 670"/>
                <a:gd name="T68" fmla="*/ 52 w 241"/>
                <a:gd name="T69" fmla="*/ 599 h 670"/>
                <a:gd name="T70" fmla="*/ 68 w 241"/>
                <a:gd name="T71" fmla="*/ 582 h 670"/>
                <a:gd name="T72" fmla="*/ 51 w 241"/>
                <a:gd name="T73" fmla="*/ 484 h 670"/>
                <a:gd name="T74" fmla="*/ 66 w 241"/>
                <a:gd name="T75" fmla="*/ 463 h 670"/>
                <a:gd name="T76" fmla="*/ 59 w 241"/>
                <a:gd name="T77" fmla="*/ 452 h 670"/>
                <a:gd name="T78" fmla="*/ 41 w 241"/>
                <a:gd name="T79" fmla="*/ 447 h 670"/>
                <a:gd name="T80" fmla="*/ 40 w 241"/>
                <a:gd name="T81" fmla="*/ 449 h 670"/>
                <a:gd name="T82" fmla="*/ 26 w 241"/>
                <a:gd name="T83" fmla="*/ 473 h 670"/>
                <a:gd name="T84" fmla="*/ 51 w 241"/>
                <a:gd name="T85" fmla="*/ 484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41" h="670">
                  <a:moveTo>
                    <a:pt x="240" y="585"/>
                  </a:moveTo>
                  <a:cubicBezTo>
                    <a:pt x="241" y="613"/>
                    <a:pt x="238" y="642"/>
                    <a:pt x="212" y="659"/>
                  </a:cubicBezTo>
                  <a:cubicBezTo>
                    <a:pt x="197" y="670"/>
                    <a:pt x="172" y="668"/>
                    <a:pt x="154" y="668"/>
                  </a:cubicBezTo>
                  <a:cubicBezTo>
                    <a:pt x="132" y="668"/>
                    <a:pt x="110" y="666"/>
                    <a:pt x="89" y="661"/>
                  </a:cubicBezTo>
                  <a:cubicBezTo>
                    <a:pt x="62" y="656"/>
                    <a:pt x="43" y="639"/>
                    <a:pt x="31" y="615"/>
                  </a:cubicBezTo>
                  <a:cubicBezTo>
                    <a:pt x="0" y="557"/>
                    <a:pt x="5" y="479"/>
                    <a:pt x="9" y="416"/>
                  </a:cubicBezTo>
                  <a:cubicBezTo>
                    <a:pt x="12" y="364"/>
                    <a:pt x="18" y="312"/>
                    <a:pt x="23" y="260"/>
                  </a:cubicBezTo>
                  <a:cubicBezTo>
                    <a:pt x="27" y="220"/>
                    <a:pt x="32" y="179"/>
                    <a:pt x="29" y="139"/>
                  </a:cubicBezTo>
                  <a:cubicBezTo>
                    <a:pt x="32" y="139"/>
                    <a:pt x="36" y="138"/>
                    <a:pt x="39" y="138"/>
                  </a:cubicBezTo>
                  <a:cubicBezTo>
                    <a:pt x="103" y="139"/>
                    <a:pt x="170" y="75"/>
                    <a:pt x="179" y="13"/>
                  </a:cubicBezTo>
                  <a:cubicBezTo>
                    <a:pt x="184" y="12"/>
                    <a:pt x="189" y="11"/>
                    <a:pt x="194" y="11"/>
                  </a:cubicBezTo>
                  <a:cubicBezTo>
                    <a:pt x="196" y="11"/>
                    <a:pt x="198" y="9"/>
                    <a:pt x="198" y="7"/>
                  </a:cubicBezTo>
                  <a:cubicBezTo>
                    <a:pt x="198" y="4"/>
                    <a:pt x="198" y="2"/>
                    <a:pt x="198" y="0"/>
                  </a:cubicBezTo>
                  <a:cubicBezTo>
                    <a:pt x="220" y="101"/>
                    <a:pt x="227" y="205"/>
                    <a:pt x="232" y="310"/>
                  </a:cubicBezTo>
                  <a:cubicBezTo>
                    <a:pt x="236" y="375"/>
                    <a:pt x="238" y="441"/>
                    <a:pt x="238" y="507"/>
                  </a:cubicBezTo>
                  <a:cubicBezTo>
                    <a:pt x="238" y="533"/>
                    <a:pt x="239" y="559"/>
                    <a:pt x="240" y="585"/>
                  </a:cubicBezTo>
                  <a:close/>
                  <a:moveTo>
                    <a:pt x="85" y="195"/>
                  </a:moveTo>
                  <a:cubicBezTo>
                    <a:pt x="88" y="183"/>
                    <a:pt x="75" y="174"/>
                    <a:pt x="65" y="171"/>
                  </a:cubicBezTo>
                  <a:cubicBezTo>
                    <a:pt x="62" y="171"/>
                    <a:pt x="60" y="173"/>
                    <a:pt x="60" y="175"/>
                  </a:cubicBezTo>
                  <a:cubicBezTo>
                    <a:pt x="43" y="181"/>
                    <a:pt x="47" y="203"/>
                    <a:pt x="62" y="209"/>
                  </a:cubicBezTo>
                  <a:cubicBezTo>
                    <a:pt x="72" y="213"/>
                    <a:pt x="82" y="204"/>
                    <a:pt x="85" y="195"/>
                  </a:cubicBezTo>
                  <a:close/>
                  <a:moveTo>
                    <a:pt x="71" y="332"/>
                  </a:moveTo>
                  <a:cubicBezTo>
                    <a:pt x="72" y="324"/>
                    <a:pt x="67" y="311"/>
                    <a:pt x="58" y="311"/>
                  </a:cubicBezTo>
                  <a:cubicBezTo>
                    <a:pt x="57" y="311"/>
                    <a:pt x="57" y="311"/>
                    <a:pt x="56" y="312"/>
                  </a:cubicBezTo>
                  <a:cubicBezTo>
                    <a:pt x="48" y="313"/>
                    <a:pt x="40" y="316"/>
                    <a:pt x="37" y="326"/>
                  </a:cubicBezTo>
                  <a:cubicBezTo>
                    <a:pt x="36" y="331"/>
                    <a:pt x="37" y="336"/>
                    <a:pt x="39" y="341"/>
                  </a:cubicBezTo>
                  <a:cubicBezTo>
                    <a:pt x="40" y="346"/>
                    <a:pt x="50" y="346"/>
                    <a:pt x="53" y="346"/>
                  </a:cubicBezTo>
                  <a:cubicBezTo>
                    <a:pt x="62" y="345"/>
                    <a:pt x="70" y="340"/>
                    <a:pt x="71" y="332"/>
                  </a:cubicBezTo>
                  <a:close/>
                  <a:moveTo>
                    <a:pt x="68" y="582"/>
                  </a:moveTo>
                  <a:cubicBezTo>
                    <a:pt x="69" y="570"/>
                    <a:pt x="53" y="567"/>
                    <a:pt x="45" y="566"/>
                  </a:cubicBezTo>
                  <a:cubicBezTo>
                    <a:pt x="42" y="566"/>
                    <a:pt x="41" y="568"/>
                    <a:pt x="42" y="570"/>
                  </a:cubicBezTo>
                  <a:cubicBezTo>
                    <a:pt x="40" y="571"/>
                    <a:pt x="38" y="573"/>
                    <a:pt x="36" y="575"/>
                  </a:cubicBezTo>
                  <a:cubicBezTo>
                    <a:pt x="33" y="580"/>
                    <a:pt x="35" y="586"/>
                    <a:pt x="36" y="592"/>
                  </a:cubicBezTo>
                  <a:cubicBezTo>
                    <a:pt x="36" y="596"/>
                    <a:pt x="37" y="599"/>
                    <a:pt x="42" y="601"/>
                  </a:cubicBezTo>
                  <a:cubicBezTo>
                    <a:pt x="45" y="602"/>
                    <a:pt x="49" y="601"/>
                    <a:pt x="52" y="599"/>
                  </a:cubicBezTo>
                  <a:cubicBezTo>
                    <a:pt x="59" y="596"/>
                    <a:pt x="67" y="590"/>
                    <a:pt x="68" y="582"/>
                  </a:cubicBezTo>
                  <a:close/>
                  <a:moveTo>
                    <a:pt x="51" y="484"/>
                  </a:moveTo>
                  <a:cubicBezTo>
                    <a:pt x="59" y="480"/>
                    <a:pt x="66" y="472"/>
                    <a:pt x="66" y="463"/>
                  </a:cubicBezTo>
                  <a:cubicBezTo>
                    <a:pt x="65" y="459"/>
                    <a:pt x="63" y="454"/>
                    <a:pt x="59" y="452"/>
                  </a:cubicBezTo>
                  <a:cubicBezTo>
                    <a:pt x="55" y="448"/>
                    <a:pt x="46" y="444"/>
                    <a:pt x="41" y="447"/>
                  </a:cubicBezTo>
                  <a:cubicBezTo>
                    <a:pt x="40" y="447"/>
                    <a:pt x="40" y="448"/>
                    <a:pt x="40" y="449"/>
                  </a:cubicBezTo>
                  <a:cubicBezTo>
                    <a:pt x="30" y="453"/>
                    <a:pt x="21" y="461"/>
                    <a:pt x="26" y="473"/>
                  </a:cubicBezTo>
                  <a:cubicBezTo>
                    <a:pt x="30" y="483"/>
                    <a:pt x="41" y="488"/>
                    <a:pt x="51" y="484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0" name="Freeform 67"/>
            <p:cNvSpPr/>
            <p:nvPr/>
          </p:nvSpPr>
          <p:spPr bwMode="auto">
            <a:xfrm>
              <a:off x="1989" y="3763"/>
              <a:ext cx="102" cy="106"/>
            </a:xfrm>
            <a:custGeom>
              <a:avLst/>
              <a:gdLst>
                <a:gd name="T0" fmla="*/ 33 w 43"/>
                <a:gd name="T1" fmla="*/ 3 h 45"/>
                <a:gd name="T2" fmla="*/ 21 w 43"/>
                <a:gd name="T3" fmla="*/ 45 h 45"/>
                <a:gd name="T4" fmla="*/ 5 w 43"/>
                <a:gd name="T5" fmla="*/ 33 h 45"/>
                <a:gd name="T6" fmla="*/ 8 w 43"/>
                <a:gd name="T7" fmla="*/ 0 h 45"/>
                <a:gd name="T8" fmla="*/ 20 w 43"/>
                <a:gd name="T9" fmla="*/ 6 h 45"/>
                <a:gd name="T10" fmla="*/ 33 w 43"/>
                <a:gd name="T11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5">
                  <a:moveTo>
                    <a:pt x="33" y="3"/>
                  </a:moveTo>
                  <a:cubicBezTo>
                    <a:pt x="39" y="17"/>
                    <a:pt x="43" y="45"/>
                    <a:pt x="21" y="45"/>
                  </a:cubicBezTo>
                  <a:cubicBezTo>
                    <a:pt x="13" y="45"/>
                    <a:pt x="7" y="39"/>
                    <a:pt x="5" y="33"/>
                  </a:cubicBezTo>
                  <a:cubicBezTo>
                    <a:pt x="0" y="22"/>
                    <a:pt x="4" y="10"/>
                    <a:pt x="8" y="0"/>
                  </a:cubicBezTo>
                  <a:cubicBezTo>
                    <a:pt x="11" y="3"/>
                    <a:pt x="15" y="5"/>
                    <a:pt x="20" y="6"/>
                  </a:cubicBezTo>
                  <a:cubicBezTo>
                    <a:pt x="25" y="6"/>
                    <a:pt x="30" y="5"/>
                    <a:pt x="33" y="3"/>
                  </a:cubicBezTo>
                  <a:close/>
                </a:path>
              </a:pathLst>
            </a:custGeom>
            <a:solidFill>
              <a:srgbClr val="F3D1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1" name="Freeform 68"/>
            <p:cNvSpPr/>
            <p:nvPr/>
          </p:nvSpPr>
          <p:spPr bwMode="auto">
            <a:xfrm>
              <a:off x="1567" y="3767"/>
              <a:ext cx="95" cy="107"/>
            </a:xfrm>
            <a:custGeom>
              <a:avLst/>
              <a:gdLst>
                <a:gd name="T0" fmla="*/ 33 w 40"/>
                <a:gd name="T1" fmla="*/ 3 h 45"/>
                <a:gd name="T2" fmla="*/ 36 w 40"/>
                <a:gd name="T3" fmla="*/ 34 h 45"/>
                <a:gd name="T4" fmla="*/ 21 w 40"/>
                <a:gd name="T5" fmla="*/ 45 h 45"/>
                <a:gd name="T6" fmla="*/ 5 w 40"/>
                <a:gd name="T7" fmla="*/ 33 h 45"/>
                <a:gd name="T8" fmla="*/ 7 w 40"/>
                <a:gd name="T9" fmla="*/ 0 h 45"/>
                <a:gd name="T10" fmla="*/ 29 w 40"/>
                <a:gd name="T11" fmla="*/ 4 h 45"/>
                <a:gd name="T12" fmla="*/ 33 w 40"/>
                <a:gd name="T13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45">
                  <a:moveTo>
                    <a:pt x="33" y="3"/>
                  </a:moveTo>
                  <a:cubicBezTo>
                    <a:pt x="37" y="13"/>
                    <a:pt x="40" y="24"/>
                    <a:pt x="36" y="34"/>
                  </a:cubicBezTo>
                  <a:cubicBezTo>
                    <a:pt x="33" y="41"/>
                    <a:pt x="27" y="45"/>
                    <a:pt x="21" y="45"/>
                  </a:cubicBezTo>
                  <a:cubicBezTo>
                    <a:pt x="13" y="45"/>
                    <a:pt x="8" y="40"/>
                    <a:pt x="5" y="33"/>
                  </a:cubicBezTo>
                  <a:cubicBezTo>
                    <a:pt x="0" y="23"/>
                    <a:pt x="3" y="10"/>
                    <a:pt x="7" y="0"/>
                  </a:cubicBezTo>
                  <a:cubicBezTo>
                    <a:pt x="13" y="4"/>
                    <a:pt x="21" y="6"/>
                    <a:pt x="29" y="4"/>
                  </a:cubicBezTo>
                  <a:cubicBezTo>
                    <a:pt x="31" y="4"/>
                    <a:pt x="32" y="3"/>
                    <a:pt x="33" y="3"/>
                  </a:cubicBezTo>
                  <a:close/>
                </a:path>
              </a:pathLst>
            </a:custGeom>
            <a:solidFill>
              <a:srgbClr val="F3D1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2" name="Freeform 69"/>
            <p:cNvSpPr/>
            <p:nvPr/>
          </p:nvSpPr>
          <p:spPr bwMode="auto">
            <a:xfrm>
              <a:off x="1774" y="1519"/>
              <a:ext cx="251" cy="126"/>
            </a:xfrm>
            <a:custGeom>
              <a:avLst/>
              <a:gdLst>
                <a:gd name="T0" fmla="*/ 105 w 106"/>
                <a:gd name="T1" fmla="*/ 0 h 53"/>
                <a:gd name="T2" fmla="*/ 55 w 106"/>
                <a:gd name="T3" fmla="*/ 53 h 53"/>
                <a:gd name="T4" fmla="*/ 6 w 106"/>
                <a:gd name="T5" fmla="*/ 4 h 53"/>
                <a:gd name="T6" fmla="*/ 6 w 106"/>
                <a:gd name="T7" fmla="*/ 3 h 53"/>
                <a:gd name="T8" fmla="*/ 98 w 106"/>
                <a:gd name="T9" fmla="*/ 1 h 53"/>
                <a:gd name="T10" fmla="*/ 105 w 106"/>
                <a:gd name="T11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" h="53">
                  <a:moveTo>
                    <a:pt x="105" y="0"/>
                  </a:moveTo>
                  <a:cubicBezTo>
                    <a:pt x="106" y="32"/>
                    <a:pt x="87" y="52"/>
                    <a:pt x="55" y="53"/>
                  </a:cubicBezTo>
                  <a:cubicBezTo>
                    <a:pt x="27" y="53"/>
                    <a:pt x="0" y="35"/>
                    <a:pt x="6" y="4"/>
                  </a:cubicBezTo>
                  <a:cubicBezTo>
                    <a:pt x="6" y="4"/>
                    <a:pt x="6" y="3"/>
                    <a:pt x="6" y="3"/>
                  </a:cubicBezTo>
                  <a:cubicBezTo>
                    <a:pt x="37" y="6"/>
                    <a:pt x="69" y="5"/>
                    <a:pt x="98" y="1"/>
                  </a:cubicBezTo>
                  <a:cubicBezTo>
                    <a:pt x="100" y="1"/>
                    <a:pt x="103" y="0"/>
                    <a:pt x="105" y="0"/>
                  </a:cubicBezTo>
                  <a:close/>
                </a:path>
              </a:pathLst>
            </a:custGeom>
            <a:solidFill>
              <a:srgbClr val="F3D1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3" name="Freeform 70"/>
            <p:cNvSpPr/>
            <p:nvPr/>
          </p:nvSpPr>
          <p:spPr bwMode="auto">
            <a:xfrm>
              <a:off x="978" y="2217"/>
              <a:ext cx="158" cy="112"/>
            </a:xfrm>
            <a:custGeom>
              <a:avLst/>
              <a:gdLst>
                <a:gd name="T0" fmla="*/ 67 w 67"/>
                <a:gd name="T1" fmla="*/ 20 h 47"/>
                <a:gd name="T2" fmla="*/ 60 w 67"/>
                <a:gd name="T3" fmla="*/ 34 h 47"/>
                <a:gd name="T4" fmla="*/ 40 w 67"/>
                <a:gd name="T5" fmla="*/ 31 h 47"/>
                <a:gd name="T6" fmla="*/ 39 w 67"/>
                <a:gd name="T7" fmla="*/ 30 h 47"/>
                <a:gd name="T8" fmla="*/ 38 w 67"/>
                <a:gd name="T9" fmla="*/ 28 h 47"/>
                <a:gd name="T10" fmla="*/ 39 w 67"/>
                <a:gd name="T11" fmla="*/ 26 h 47"/>
                <a:gd name="T12" fmla="*/ 34 w 67"/>
                <a:gd name="T13" fmla="*/ 23 h 47"/>
                <a:gd name="T14" fmla="*/ 31 w 67"/>
                <a:gd name="T15" fmla="*/ 27 h 47"/>
                <a:gd name="T16" fmla="*/ 30 w 67"/>
                <a:gd name="T17" fmla="*/ 28 h 47"/>
                <a:gd name="T18" fmla="*/ 30 w 67"/>
                <a:gd name="T19" fmla="*/ 29 h 47"/>
                <a:gd name="T20" fmla="*/ 20 w 67"/>
                <a:gd name="T21" fmla="*/ 42 h 47"/>
                <a:gd name="T22" fmla="*/ 0 w 67"/>
                <a:gd name="T23" fmla="*/ 36 h 47"/>
                <a:gd name="T24" fmla="*/ 26 w 67"/>
                <a:gd name="T25" fmla="*/ 2 h 47"/>
                <a:gd name="T26" fmla="*/ 31 w 67"/>
                <a:gd name="T27" fmla="*/ 2 h 47"/>
                <a:gd name="T28" fmla="*/ 31 w 67"/>
                <a:gd name="T29" fmla="*/ 0 h 47"/>
                <a:gd name="T30" fmla="*/ 67 w 67"/>
                <a:gd name="T31" fmla="*/ 2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7" h="47">
                  <a:moveTo>
                    <a:pt x="67" y="20"/>
                  </a:moveTo>
                  <a:cubicBezTo>
                    <a:pt x="65" y="25"/>
                    <a:pt x="62" y="29"/>
                    <a:pt x="60" y="34"/>
                  </a:cubicBezTo>
                  <a:cubicBezTo>
                    <a:pt x="53" y="31"/>
                    <a:pt x="44" y="27"/>
                    <a:pt x="40" y="31"/>
                  </a:cubicBezTo>
                  <a:cubicBezTo>
                    <a:pt x="40" y="30"/>
                    <a:pt x="39" y="30"/>
                    <a:pt x="39" y="30"/>
                  </a:cubicBezTo>
                  <a:cubicBezTo>
                    <a:pt x="39" y="29"/>
                    <a:pt x="38" y="29"/>
                    <a:pt x="38" y="28"/>
                  </a:cubicBezTo>
                  <a:cubicBezTo>
                    <a:pt x="38" y="27"/>
                    <a:pt x="38" y="27"/>
                    <a:pt x="39" y="26"/>
                  </a:cubicBezTo>
                  <a:cubicBezTo>
                    <a:pt x="40" y="23"/>
                    <a:pt x="36" y="20"/>
                    <a:pt x="34" y="23"/>
                  </a:cubicBezTo>
                  <a:cubicBezTo>
                    <a:pt x="33" y="25"/>
                    <a:pt x="32" y="26"/>
                    <a:pt x="31" y="27"/>
                  </a:cubicBezTo>
                  <a:cubicBezTo>
                    <a:pt x="31" y="27"/>
                    <a:pt x="30" y="28"/>
                    <a:pt x="30" y="28"/>
                  </a:cubicBezTo>
                  <a:cubicBezTo>
                    <a:pt x="30" y="28"/>
                    <a:pt x="30" y="29"/>
                    <a:pt x="30" y="29"/>
                  </a:cubicBezTo>
                  <a:cubicBezTo>
                    <a:pt x="27" y="34"/>
                    <a:pt x="24" y="39"/>
                    <a:pt x="20" y="42"/>
                  </a:cubicBezTo>
                  <a:cubicBezTo>
                    <a:pt x="13" y="47"/>
                    <a:pt x="5" y="41"/>
                    <a:pt x="0" y="36"/>
                  </a:cubicBezTo>
                  <a:cubicBezTo>
                    <a:pt x="7" y="24"/>
                    <a:pt x="15" y="11"/>
                    <a:pt x="26" y="2"/>
                  </a:cubicBezTo>
                  <a:cubicBezTo>
                    <a:pt x="26" y="4"/>
                    <a:pt x="30" y="4"/>
                    <a:pt x="31" y="2"/>
                  </a:cubicBezTo>
                  <a:cubicBezTo>
                    <a:pt x="31" y="1"/>
                    <a:pt x="31" y="1"/>
                    <a:pt x="31" y="0"/>
                  </a:cubicBezTo>
                  <a:cubicBezTo>
                    <a:pt x="37" y="12"/>
                    <a:pt x="54" y="19"/>
                    <a:pt x="67" y="20"/>
                  </a:cubicBezTo>
                  <a:close/>
                </a:path>
              </a:pathLst>
            </a:custGeom>
            <a:solidFill>
              <a:srgbClr val="F3D1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4" name="Freeform 71"/>
            <p:cNvSpPr/>
            <p:nvPr/>
          </p:nvSpPr>
          <p:spPr bwMode="auto">
            <a:xfrm>
              <a:off x="3010" y="1746"/>
              <a:ext cx="71" cy="41"/>
            </a:xfrm>
            <a:custGeom>
              <a:avLst/>
              <a:gdLst>
                <a:gd name="T0" fmla="*/ 18 w 30"/>
                <a:gd name="T1" fmla="*/ 1 h 17"/>
                <a:gd name="T2" fmla="*/ 28 w 30"/>
                <a:gd name="T3" fmla="*/ 17 h 17"/>
                <a:gd name="T4" fmla="*/ 8 w 30"/>
                <a:gd name="T5" fmla="*/ 14 h 17"/>
                <a:gd name="T6" fmla="*/ 0 w 30"/>
                <a:gd name="T7" fmla="*/ 17 h 17"/>
                <a:gd name="T8" fmla="*/ 18 w 30"/>
                <a:gd name="T9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7">
                  <a:moveTo>
                    <a:pt x="18" y="1"/>
                  </a:moveTo>
                  <a:cubicBezTo>
                    <a:pt x="28" y="2"/>
                    <a:pt x="30" y="10"/>
                    <a:pt x="28" y="17"/>
                  </a:cubicBezTo>
                  <a:cubicBezTo>
                    <a:pt x="22" y="13"/>
                    <a:pt x="15" y="13"/>
                    <a:pt x="8" y="14"/>
                  </a:cubicBezTo>
                  <a:cubicBezTo>
                    <a:pt x="5" y="14"/>
                    <a:pt x="2" y="16"/>
                    <a:pt x="0" y="17"/>
                  </a:cubicBezTo>
                  <a:cubicBezTo>
                    <a:pt x="2" y="8"/>
                    <a:pt x="8" y="0"/>
                    <a:pt x="18" y="1"/>
                  </a:cubicBezTo>
                  <a:close/>
                </a:path>
              </a:pathLst>
            </a:custGeom>
            <a:solidFill>
              <a:srgbClr val="F3D1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5" name="Freeform 72"/>
            <p:cNvSpPr/>
            <p:nvPr/>
          </p:nvSpPr>
          <p:spPr bwMode="auto">
            <a:xfrm>
              <a:off x="2996" y="1791"/>
              <a:ext cx="85" cy="45"/>
            </a:xfrm>
            <a:custGeom>
              <a:avLst/>
              <a:gdLst>
                <a:gd name="T0" fmla="*/ 34 w 36"/>
                <a:gd name="T1" fmla="*/ 8 h 19"/>
                <a:gd name="T2" fmla="*/ 36 w 36"/>
                <a:gd name="T3" fmla="*/ 13 h 19"/>
                <a:gd name="T4" fmla="*/ 19 w 36"/>
                <a:gd name="T5" fmla="*/ 13 h 19"/>
                <a:gd name="T6" fmla="*/ 7 w 36"/>
                <a:gd name="T7" fmla="*/ 19 h 19"/>
                <a:gd name="T8" fmla="*/ 17 w 36"/>
                <a:gd name="T9" fmla="*/ 1 h 19"/>
                <a:gd name="T10" fmla="*/ 31 w 36"/>
                <a:gd name="T11" fmla="*/ 4 h 19"/>
                <a:gd name="T12" fmla="*/ 32 w 36"/>
                <a:gd name="T13" fmla="*/ 4 h 19"/>
                <a:gd name="T14" fmla="*/ 34 w 36"/>
                <a:gd name="T15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19">
                  <a:moveTo>
                    <a:pt x="34" y="8"/>
                  </a:moveTo>
                  <a:cubicBezTo>
                    <a:pt x="35" y="9"/>
                    <a:pt x="36" y="11"/>
                    <a:pt x="36" y="13"/>
                  </a:cubicBezTo>
                  <a:cubicBezTo>
                    <a:pt x="31" y="11"/>
                    <a:pt x="24" y="12"/>
                    <a:pt x="19" y="13"/>
                  </a:cubicBezTo>
                  <a:cubicBezTo>
                    <a:pt x="15" y="14"/>
                    <a:pt x="10" y="16"/>
                    <a:pt x="7" y="19"/>
                  </a:cubicBezTo>
                  <a:cubicBezTo>
                    <a:pt x="0" y="9"/>
                    <a:pt x="7" y="3"/>
                    <a:pt x="17" y="1"/>
                  </a:cubicBezTo>
                  <a:cubicBezTo>
                    <a:pt x="22" y="0"/>
                    <a:pt x="27" y="1"/>
                    <a:pt x="31" y="4"/>
                  </a:cubicBezTo>
                  <a:cubicBezTo>
                    <a:pt x="31" y="4"/>
                    <a:pt x="31" y="4"/>
                    <a:pt x="32" y="4"/>
                  </a:cubicBezTo>
                  <a:cubicBezTo>
                    <a:pt x="32" y="6"/>
                    <a:pt x="33" y="7"/>
                    <a:pt x="34" y="8"/>
                  </a:cubicBezTo>
                  <a:close/>
                </a:path>
              </a:pathLst>
            </a:custGeom>
            <a:solidFill>
              <a:srgbClr val="F3D1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6" name="Freeform 73"/>
            <p:cNvSpPr/>
            <p:nvPr/>
          </p:nvSpPr>
          <p:spPr bwMode="auto">
            <a:xfrm>
              <a:off x="3010" y="1832"/>
              <a:ext cx="78" cy="52"/>
            </a:xfrm>
            <a:custGeom>
              <a:avLst/>
              <a:gdLst>
                <a:gd name="T0" fmla="*/ 32 w 33"/>
                <a:gd name="T1" fmla="*/ 7 h 22"/>
                <a:gd name="T2" fmla="*/ 23 w 33"/>
                <a:gd name="T3" fmla="*/ 18 h 22"/>
                <a:gd name="T4" fmla="*/ 0 w 33"/>
                <a:gd name="T5" fmla="*/ 18 h 22"/>
                <a:gd name="T6" fmla="*/ 4 w 33"/>
                <a:gd name="T7" fmla="*/ 7 h 22"/>
                <a:gd name="T8" fmla="*/ 15 w 33"/>
                <a:gd name="T9" fmla="*/ 3 h 22"/>
                <a:gd name="T10" fmla="*/ 32 w 33"/>
                <a:gd name="T11" fmla="*/ 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22">
                  <a:moveTo>
                    <a:pt x="32" y="7"/>
                  </a:moveTo>
                  <a:cubicBezTo>
                    <a:pt x="33" y="11"/>
                    <a:pt x="27" y="16"/>
                    <a:pt x="23" y="18"/>
                  </a:cubicBezTo>
                  <a:cubicBezTo>
                    <a:pt x="16" y="22"/>
                    <a:pt x="8" y="20"/>
                    <a:pt x="0" y="18"/>
                  </a:cubicBezTo>
                  <a:cubicBezTo>
                    <a:pt x="0" y="14"/>
                    <a:pt x="1" y="10"/>
                    <a:pt x="4" y="7"/>
                  </a:cubicBezTo>
                  <a:cubicBezTo>
                    <a:pt x="7" y="4"/>
                    <a:pt x="11" y="4"/>
                    <a:pt x="15" y="3"/>
                  </a:cubicBezTo>
                  <a:cubicBezTo>
                    <a:pt x="20" y="2"/>
                    <a:pt x="30" y="0"/>
                    <a:pt x="32" y="7"/>
                  </a:cubicBezTo>
                  <a:close/>
                </a:path>
              </a:pathLst>
            </a:custGeom>
            <a:solidFill>
              <a:srgbClr val="F3D1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7" name="Freeform 74"/>
            <p:cNvSpPr>
              <a:spLocks noEditPoints="1"/>
            </p:cNvSpPr>
            <p:nvPr/>
          </p:nvSpPr>
          <p:spPr bwMode="auto">
            <a:xfrm>
              <a:off x="1257" y="466"/>
              <a:ext cx="1308" cy="1091"/>
            </a:xfrm>
            <a:custGeom>
              <a:avLst/>
              <a:gdLst>
                <a:gd name="T0" fmla="*/ 506 w 552"/>
                <a:gd name="T1" fmla="*/ 269 h 461"/>
                <a:gd name="T2" fmla="*/ 499 w 552"/>
                <a:gd name="T3" fmla="*/ 277 h 461"/>
                <a:gd name="T4" fmla="*/ 19 w 552"/>
                <a:gd name="T5" fmla="*/ 255 h 461"/>
                <a:gd name="T6" fmla="*/ 249 w 552"/>
                <a:gd name="T7" fmla="*/ 102 h 461"/>
                <a:gd name="T8" fmla="*/ 506 w 552"/>
                <a:gd name="T9" fmla="*/ 196 h 461"/>
                <a:gd name="T10" fmla="*/ 510 w 552"/>
                <a:gd name="T11" fmla="*/ 196 h 461"/>
                <a:gd name="T12" fmla="*/ 551 w 552"/>
                <a:gd name="T13" fmla="*/ 229 h 461"/>
                <a:gd name="T14" fmla="*/ 512 w 552"/>
                <a:gd name="T15" fmla="*/ 210 h 461"/>
                <a:gd name="T16" fmla="*/ 523 w 552"/>
                <a:gd name="T17" fmla="*/ 232 h 461"/>
                <a:gd name="T18" fmla="*/ 516 w 552"/>
                <a:gd name="T19" fmla="*/ 251 h 461"/>
                <a:gd name="T20" fmla="*/ 408 w 552"/>
                <a:gd name="T21" fmla="*/ 322 h 461"/>
                <a:gd name="T22" fmla="*/ 389 w 552"/>
                <a:gd name="T23" fmla="*/ 267 h 461"/>
                <a:gd name="T24" fmla="*/ 408 w 552"/>
                <a:gd name="T25" fmla="*/ 322 h 461"/>
                <a:gd name="T26" fmla="*/ 394 w 552"/>
                <a:gd name="T27" fmla="*/ 166 h 461"/>
                <a:gd name="T28" fmla="*/ 374 w 552"/>
                <a:gd name="T29" fmla="*/ 164 h 461"/>
                <a:gd name="T30" fmla="*/ 398 w 552"/>
                <a:gd name="T31" fmla="*/ 185 h 461"/>
                <a:gd name="T32" fmla="*/ 364 w 552"/>
                <a:gd name="T33" fmla="*/ 237 h 461"/>
                <a:gd name="T34" fmla="*/ 362 w 552"/>
                <a:gd name="T35" fmla="*/ 197 h 461"/>
                <a:gd name="T36" fmla="*/ 343 w 552"/>
                <a:gd name="T37" fmla="*/ 214 h 461"/>
                <a:gd name="T38" fmla="*/ 310 w 552"/>
                <a:gd name="T39" fmla="*/ 303 h 461"/>
                <a:gd name="T40" fmla="*/ 154 w 552"/>
                <a:gd name="T41" fmla="*/ 305 h 461"/>
                <a:gd name="T42" fmla="*/ 310 w 552"/>
                <a:gd name="T43" fmla="*/ 303 h 461"/>
                <a:gd name="T44" fmla="*/ 217 w 552"/>
                <a:gd name="T45" fmla="*/ 244 h 461"/>
                <a:gd name="T46" fmla="*/ 202 w 552"/>
                <a:gd name="T47" fmla="*/ 230 h 461"/>
                <a:gd name="T48" fmla="*/ 191 w 552"/>
                <a:gd name="T49" fmla="*/ 249 h 461"/>
                <a:gd name="T50" fmla="*/ 220 w 552"/>
                <a:gd name="T51" fmla="*/ 249 h 461"/>
                <a:gd name="T52" fmla="*/ 118 w 552"/>
                <a:gd name="T53" fmla="*/ 180 h 461"/>
                <a:gd name="T54" fmla="*/ 100 w 552"/>
                <a:gd name="T55" fmla="*/ 163 h 461"/>
                <a:gd name="T56" fmla="*/ 100 w 552"/>
                <a:gd name="T57" fmla="*/ 201 h 461"/>
                <a:gd name="T58" fmla="*/ 116 w 552"/>
                <a:gd name="T59" fmla="*/ 267 h 461"/>
                <a:gd name="T60" fmla="*/ 68 w 552"/>
                <a:gd name="T61" fmla="*/ 243 h 461"/>
                <a:gd name="T62" fmla="*/ 77 w 552"/>
                <a:gd name="T63" fmla="*/ 294 h 461"/>
                <a:gd name="T64" fmla="*/ 94 w 552"/>
                <a:gd name="T65" fmla="*/ 125 h 461"/>
                <a:gd name="T66" fmla="*/ 66 w 552"/>
                <a:gd name="T67" fmla="*/ 147 h 461"/>
                <a:gd name="T68" fmla="*/ 95 w 552"/>
                <a:gd name="T69" fmla="*/ 129 h 461"/>
                <a:gd name="T70" fmla="*/ 26 w 552"/>
                <a:gd name="T71" fmla="*/ 100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52" h="461">
                  <a:moveTo>
                    <a:pt x="551" y="229"/>
                  </a:moveTo>
                  <a:cubicBezTo>
                    <a:pt x="552" y="256"/>
                    <a:pt x="532" y="271"/>
                    <a:pt x="506" y="269"/>
                  </a:cubicBezTo>
                  <a:cubicBezTo>
                    <a:pt x="503" y="269"/>
                    <a:pt x="503" y="272"/>
                    <a:pt x="503" y="274"/>
                  </a:cubicBezTo>
                  <a:cubicBezTo>
                    <a:pt x="501" y="273"/>
                    <a:pt x="499" y="274"/>
                    <a:pt x="499" y="277"/>
                  </a:cubicBezTo>
                  <a:cubicBezTo>
                    <a:pt x="503" y="435"/>
                    <a:pt x="287" y="461"/>
                    <a:pt x="172" y="430"/>
                  </a:cubicBezTo>
                  <a:cubicBezTo>
                    <a:pt x="89" y="409"/>
                    <a:pt x="37" y="336"/>
                    <a:pt x="19" y="255"/>
                  </a:cubicBezTo>
                  <a:cubicBezTo>
                    <a:pt x="0" y="171"/>
                    <a:pt x="16" y="81"/>
                    <a:pt x="39" y="0"/>
                  </a:cubicBezTo>
                  <a:cubicBezTo>
                    <a:pt x="98" y="49"/>
                    <a:pt x="176" y="81"/>
                    <a:pt x="249" y="102"/>
                  </a:cubicBezTo>
                  <a:cubicBezTo>
                    <a:pt x="317" y="121"/>
                    <a:pt x="407" y="136"/>
                    <a:pt x="467" y="88"/>
                  </a:cubicBezTo>
                  <a:cubicBezTo>
                    <a:pt x="447" y="127"/>
                    <a:pt x="457" y="188"/>
                    <a:pt x="506" y="196"/>
                  </a:cubicBezTo>
                  <a:cubicBezTo>
                    <a:pt x="507" y="196"/>
                    <a:pt x="508" y="195"/>
                    <a:pt x="509" y="195"/>
                  </a:cubicBezTo>
                  <a:cubicBezTo>
                    <a:pt x="509" y="196"/>
                    <a:pt x="510" y="196"/>
                    <a:pt x="510" y="196"/>
                  </a:cubicBezTo>
                  <a:cubicBezTo>
                    <a:pt x="521" y="195"/>
                    <a:pt x="530" y="194"/>
                    <a:pt x="539" y="201"/>
                  </a:cubicBezTo>
                  <a:cubicBezTo>
                    <a:pt x="547" y="208"/>
                    <a:pt x="550" y="219"/>
                    <a:pt x="551" y="229"/>
                  </a:cubicBezTo>
                  <a:close/>
                  <a:moveTo>
                    <a:pt x="529" y="232"/>
                  </a:moveTo>
                  <a:cubicBezTo>
                    <a:pt x="529" y="222"/>
                    <a:pt x="519" y="215"/>
                    <a:pt x="512" y="210"/>
                  </a:cubicBezTo>
                  <a:cubicBezTo>
                    <a:pt x="508" y="208"/>
                    <a:pt x="505" y="213"/>
                    <a:pt x="509" y="215"/>
                  </a:cubicBezTo>
                  <a:cubicBezTo>
                    <a:pt x="514" y="219"/>
                    <a:pt x="522" y="224"/>
                    <a:pt x="523" y="232"/>
                  </a:cubicBezTo>
                  <a:cubicBezTo>
                    <a:pt x="523" y="238"/>
                    <a:pt x="517" y="243"/>
                    <a:pt x="512" y="247"/>
                  </a:cubicBezTo>
                  <a:cubicBezTo>
                    <a:pt x="510" y="249"/>
                    <a:pt x="513" y="253"/>
                    <a:pt x="516" y="251"/>
                  </a:cubicBezTo>
                  <a:cubicBezTo>
                    <a:pt x="522" y="246"/>
                    <a:pt x="528" y="240"/>
                    <a:pt x="529" y="232"/>
                  </a:cubicBezTo>
                  <a:close/>
                  <a:moveTo>
                    <a:pt x="408" y="322"/>
                  </a:moveTo>
                  <a:cubicBezTo>
                    <a:pt x="428" y="318"/>
                    <a:pt x="448" y="300"/>
                    <a:pt x="436" y="280"/>
                  </a:cubicBezTo>
                  <a:cubicBezTo>
                    <a:pt x="427" y="265"/>
                    <a:pt x="404" y="258"/>
                    <a:pt x="389" y="267"/>
                  </a:cubicBezTo>
                  <a:cubicBezTo>
                    <a:pt x="372" y="269"/>
                    <a:pt x="356" y="279"/>
                    <a:pt x="361" y="298"/>
                  </a:cubicBezTo>
                  <a:cubicBezTo>
                    <a:pt x="366" y="318"/>
                    <a:pt x="390" y="325"/>
                    <a:pt x="408" y="322"/>
                  </a:cubicBezTo>
                  <a:close/>
                  <a:moveTo>
                    <a:pt x="404" y="183"/>
                  </a:moveTo>
                  <a:cubicBezTo>
                    <a:pt x="404" y="177"/>
                    <a:pt x="399" y="170"/>
                    <a:pt x="394" y="166"/>
                  </a:cubicBezTo>
                  <a:cubicBezTo>
                    <a:pt x="389" y="161"/>
                    <a:pt x="381" y="160"/>
                    <a:pt x="374" y="160"/>
                  </a:cubicBezTo>
                  <a:cubicBezTo>
                    <a:pt x="371" y="160"/>
                    <a:pt x="371" y="164"/>
                    <a:pt x="374" y="164"/>
                  </a:cubicBezTo>
                  <a:cubicBezTo>
                    <a:pt x="380" y="165"/>
                    <a:pt x="385" y="167"/>
                    <a:pt x="390" y="170"/>
                  </a:cubicBezTo>
                  <a:cubicBezTo>
                    <a:pt x="395" y="174"/>
                    <a:pt x="396" y="180"/>
                    <a:pt x="398" y="185"/>
                  </a:cubicBezTo>
                  <a:cubicBezTo>
                    <a:pt x="400" y="188"/>
                    <a:pt x="404" y="186"/>
                    <a:pt x="404" y="183"/>
                  </a:cubicBezTo>
                  <a:close/>
                  <a:moveTo>
                    <a:pt x="364" y="237"/>
                  </a:moveTo>
                  <a:cubicBezTo>
                    <a:pt x="375" y="239"/>
                    <a:pt x="386" y="232"/>
                    <a:pt x="385" y="220"/>
                  </a:cubicBezTo>
                  <a:cubicBezTo>
                    <a:pt x="385" y="208"/>
                    <a:pt x="373" y="198"/>
                    <a:pt x="362" y="197"/>
                  </a:cubicBezTo>
                  <a:cubicBezTo>
                    <a:pt x="360" y="196"/>
                    <a:pt x="359" y="197"/>
                    <a:pt x="359" y="198"/>
                  </a:cubicBezTo>
                  <a:cubicBezTo>
                    <a:pt x="351" y="199"/>
                    <a:pt x="344" y="205"/>
                    <a:pt x="343" y="214"/>
                  </a:cubicBezTo>
                  <a:cubicBezTo>
                    <a:pt x="341" y="227"/>
                    <a:pt x="351" y="236"/>
                    <a:pt x="364" y="237"/>
                  </a:cubicBezTo>
                  <a:close/>
                  <a:moveTo>
                    <a:pt x="310" y="303"/>
                  </a:moveTo>
                  <a:cubicBezTo>
                    <a:pt x="313" y="299"/>
                    <a:pt x="307" y="295"/>
                    <a:pt x="305" y="299"/>
                  </a:cubicBezTo>
                  <a:cubicBezTo>
                    <a:pt x="272" y="350"/>
                    <a:pt x="193" y="345"/>
                    <a:pt x="154" y="305"/>
                  </a:cubicBezTo>
                  <a:cubicBezTo>
                    <a:pt x="153" y="303"/>
                    <a:pt x="150" y="305"/>
                    <a:pt x="151" y="307"/>
                  </a:cubicBezTo>
                  <a:cubicBezTo>
                    <a:pt x="188" y="354"/>
                    <a:pt x="280" y="358"/>
                    <a:pt x="310" y="303"/>
                  </a:cubicBezTo>
                  <a:close/>
                  <a:moveTo>
                    <a:pt x="220" y="249"/>
                  </a:moveTo>
                  <a:cubicBezTo>
                    <a:pt x="221" y="247"/>
                    <a:pt x="219" y="244"/>
                    <a:pt x="217" y="244"/>
                  </a:cubicBezTo>
                  <a:cubicBezTo>
                    <a:pt x="211" y="244"/>
                    <a:pt x="202" y="252"/>
                    <a:pt x="197" y="246"/>
                  </a:cubicBezTo>
                  <a:cubicBezTo>
                    <a:pt x="194" y="240"/>
                    <a:pt x="199" y="234"/>
                    <a:pt x="202" y="230"/>
                  </a:cubicBezTo>
                  <a:cubicBezTo>
                    <a:pt x="204" y="229"/>
                    <a:pt x="202" y="226"/>
                    <a:pt x="200" y="227"/>
                  </a:cubicBezTo>
                  <a:cubicBezTo>
                    <a:pt x="192" y="231"/>
                    <a:pt x="186" y="241"/>
                    <a:pt x="191" y="249"/>
                  </a:cubicBezTo>
                  <a:cubicBezTo>
                    <a:pt x="193" y="253"/>
                    <a:pt x="198" y="255"/>
                    <a:pt x="202" y="255"/>
                  </a:cubicBezTo>
                  <a:cubicBezTo>
                    <a:pt x="208" y="256"/>
                    <a:pt x="216" y="254"/>
                    <a:pt x="220" y="249"/>
                  </a:cubicBezTo>
                  <a:close/>
                  <a:moveTo>
                    <a:pt x="100" y="201"/>
                  </a:moveTo>
                  <a:cubicBezTo>
                    <a:pt x="111" y="200"/>
                    <a:pt x="118" y="190"/>
                    <a:pt x="118" y="180"/>
                  </a:cubicBezTo>
                  <a:cubicBezTo>
                    <a:pt x="117" y="171"/>
                    <a:pt x="110" y="163"/>
                    <a:pt x="101" y="164"/>
                  </a:cubicBezTo>
                  <a:cubicBezTo>
                    <a:pt x="101" y="164"/>
                    <a:pt x="101" y="163"/>
                    <a:pt x="100" y="163"/>
                  </a:cubicBezTo>
                  <a:cubicBezTo>
                    <a:pt x="88" y="164"/>
                    <a:pt x="77" y="171"/>
                    <a:pt x="76" y="183"/>
                  </a:cubicBezTo>
                  <a:cubicBezTo>
                    <a:pt x="74" y="197"/>
                    <a:pt x="89" y="202"/>
                    <a:pt x="100" y="201"/>
                  </a:cubicBezTo>
                  <a:close/>
                  <a:moveTo>
                    <a:pt x="77" y="294"/>
                  </a:moveTo>
                  <a:cubicBezTo>
                    <a:pt x="93" y="298"/>
                    <a:pt x="119" y="286"/>
                    <a:pt x="116" y="267"/>
                  </a:cubicBezTo>
                  <a:cubicBezTo>
                    <a:pt x="112" y="248"/>
                    <a:pt x="87" y="239"/>
                    <a:pt x="69" y="242"/>
                  </a:cubicBezTo>
                  <a:cubicBezTo>
                    <a:pt x="69" y="242"/>
                    <a:pt x="69" y="243"/>
                    <a:pt x="68" y="243"/>
                  </a:cubicBezTo>
                  <a:cubicBezTo>
                    <a:pt x="57" y="243"/>
                    <a:pt x="48" y="249"/>
                    <a:pt x="49" y="262"/>
                  </a:cubicBezTo>
                  <a:cubicBezTo>
                    <a:pt x="50" y="277"/>
                    <a:pt x="63" y="291"/>
                    <a:pt x="77" y="294"/>
                  </a:cubicBezTo>
                  <a:close/>
                  <a:moveTo>
                    <a:pt x="95" y="129"/>
                  </a:moveTo>
                  <a:cubicBezTo>
                    <a:pt x="97" y="128"/>
                    <a:pt x="96" y="126"/>
                    <a:pt x="94" y="125"/>
                  </a:cubicBezTo>
                  <a:cubicBezTo>
                    <a:pt x="82" y="124"/>
                    <a:pt x="70" y="136"/>
                    <a:pt x="63" y="145"/>
                  </a:cubicBezTo>
                  <a:cubicBezTo>
                    <a:pt x="62" y="147"/>
                    <a:pt x="65" y="149"/>
                    <a:pt x="66" y="147"/>
                  </a:cubicBezTo>
                  <a:cubicBezTo>
                    <a:pt x="70" y="143"/>
                    <a:pt x="74" y="139"/>
                    <a:pt x="79" y="136"/>
                  </a:cubicBezTo>
                  <a:cubicBezTo>
                    <a:pt x="84" y="133"/>
                    <a:pt x="90" y="132"/>
                    <a:pt x="95" y="129"/>
                  </a:cubicBezTo>
                  <a:close/>
                  <a:moveTo>
                    <a:pt x="26" y="102"/>
                  </a:moveTo>
                  <a:cubicBezTo>
                    <a:pt x="27" y="102"/>
                    <a:pt x="27" y="100"/>
                    <a:pt x="26" y="100"/>
                  </a:cubicBezTo>
                  <a:cubicBezTo>
                    <a:pt x="25" y="100"/>
                    <a:pt x="25" y="102"/>
                    <a:pt x="26" y="102"/>
                  </a:cubicBezTo>
                  <a:close/>
                </a:path>
              </a:pathLst>
            </a:custGeom>
            <a:solidFill>
              <a:srgbClr val="F3D1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8" name="Freeform 75"/>
            <p:cNvSpPr>
              <a:spLocks noEditPoints="1"/>
            </p:cNvSpPr>
            <p:nvPr/>
          </p:nvSpPr>
          <p:spPr bwMode="auto">
            <a:xfrm>
              <a:off x="352" y="213"/>
              <a:ext cx="2757" cy="3786"/>
            </a:xfrm>
            <a:custGeom>
              <a:avLst/>
              <a:gdLst>
                <a:gd name="T0" fmla="*/ 997 w 1164"/>
                <a:gd name="T1" fmla="*/ 751 h 1600"/>
                <a:gd name="T2" fmla="*/ 1037 w 1164"/>
                <a:gd name="T3" fmla="*/ 671 h 1600"/>
                <a:gd name="T4" fmla="*/ 857 w 1164"/>
                <a:gd name="T5" fmla="*/ 1291 h 1600"/>
                <a:gd name="T6" fmla="*/ 691 w 1164"/>
                <a:gd name="T7" fmla="*/ 1498 h 1600"/>
                <a:gd name="T8" fmla="*/ 638 w 1164"/>
                <a:gd name="T9" fmla="*/ 1367 h 1600"/>
                <a:gd name="T10" fmla="*/ 400 w 1164"/>
                <a:gd name="T11" fmla="*/ 1206 h 1600"/>
                <a:gd name="T12" fmla="*/ 337 w 1164"/>
                <a:gd name="T13" fmla="*/ 888 h 1600"/>
                <a:gd name="T14" fmla="*/ 19 w 1164"/>
                <a:gd name="T15" fmla="*/ 914 h 1600"/>
                <a:gd name="T16" fmla="*/ 278 w 1164"/>
                <a:gd name="T17" fmla="*/ 853 h 1600"/>
                <a:gd name="T18" fmla="*/ 336 w 1164"/>
                <a:gd name="T19" fmla="*/ 266 h 1600"/>
                <a:gd name="T20" fmla="*/ 972 w 1164"/>
                <a:gd name="T21" fmla="*/ 363 h 1600"/>
                <a:gd name="T22" fmla="*/ 1045 w 1164"/>
                <a:gd name="T23" fmla="*/ 665 h 1600"/>
                <a:gd name="T24" fmla="*/ 1127 w 1164"/>
                <a:gd name="T25" fmla="*/ 598 h 1600"/>
                <a:gd name="T26" fmla="*/ 1154 w 1164"/>
                <a:gd name="T27" fmla="*/ 691 h 1600"/>
                <a:gd name="T28" fmla="*/ 1133 w 1164"/>
                <a:gd name="T29" fmla="*/ 668 h 1600"/>
                <a:gd name="T30" fmla="*/ 1138 w 1164"/>
                <a:gd name="T31" fmla="*/ 643 h 1600"/>
                <a:gd name="T32" fmla="*/ 1137 w 1164"/>
                <a:gd name="T33" fmla="*/ 713 h 1600"/>
                <a:gd name="T34" fmla="*/ 1137 w 1164"/>
                <a:gd name="T35" fmla="*/ 614 h 1600"/>
                <a:gd name="T36" fmla="*/ 1083 w 1164"/>
                <a:gd name="T37" fmla="*/ 604 h 1600"/>
                <a:gd name="T38" fmla="*/ 1087 w 1164"/>
                <a:gd name="T39" fmla="*/ 587 h 1600"/>
                <a:gd name="T40" fmla="*/ 992 w 1164"/>
                <a:gd name="T41" fmla="*/ 717 h 1600"/>
                <a:gd name="T42" fmla="*/ 740 w 1164"/>
                <a:gd name="T43" fmla="*/ 546 h 1600"/>
                <a:gd name="T44" fmla="*/ 992 w 1164"/>
                <a:gd name="T45" fmla="*/ 717 h 1600"/>
                <a:gd name="T46" fmla="*/ 390 w 1164"/>
                <a:gd name="T47" fmla="*/ 41 h 1600"/>
                <a:gd name="T48" fmla="*/ 940 w 1164"/>
                <a:gd name="T49" fmla="*/ 336 h 1600"/>
                <a:gd name="T50" fmla="*/ 908 w 1164"/>
                <a:gd name="T51" fmla="*/ 539 h 1600"/>
                <a:gd name="T52" fmla="*/ 891 w 1164"/>
                <a:gd name="T53" fmla="*/ 302 h 1600"/>
                <a:gd name="T54" fmla="*/ 888 w 1164"/>
                <a:gd name="T55" fmla="*/ 376 h 1600"/>
                <a:gd name="T56" fmla="*/ 649 w 1164"/>
                <a:gd name="T57" fmla="*/ 867 h 1600"/>
                <a:gd name="T58" fmla="*/ 800 w 1164"/>
                <a:gd name="T59" fmla="*/ 727 h 1600"/>
                <a:gd name="T60" fmla="*/ 749 w 1164"/>
                <a:gd name="T61" fmla="*/ 718 h 1600"/>
                <a:gd name="T62" fmla="*/ 749 w 1164"/>
                <a:gd name="T63" fmla="*/ 718 h 1600"/>
                <a:gd name="T64" fmla="*/ 715 w 1164"/>
                <a:gd name="T65" fmla="*/ 1591 h 1600"/>
                <a:gd name="T66" fmla="*/ 711 w 1164"/>
                <a:gd name="T67" fmla="*/ 552 h 1600"/>
                <a:gd name="T68" fmla="*/ 509 w 1164"/>
                <a:gd name="T69" fmla="*/ 748 h 1600"/>
                <a:gd name="T70" fmla="*/ 553 w 1164"/>
                <a:gd name="T71" fmla="*/ 630 h 1600"/>
                <a:gd name="T72" fmla="*/ 696 w 1164"/>
                <a:gd name="T73" fmla="*/ 1533 h 1600"/>
                <a:gd name="T74" fmla="*/ 639 w 1164"/>
                <a:gd name="T75" fmla="*/ 1358 h 1600"/>
                <a:gd name="T76" fmla="*/ 577 w 1164"/>
                <a:gd name="T77" fmla="*/ 856 h 1600"/>
                <a:gd name="T78" fmla="*/ 459 w 1164"/>
                <a:gd name="T79" fmla="*/ 741 h 1600"/>
                <a:gd name="T80" fmla="*/ 622 w 1164"/>
                <a:gd name="T81" fmla="*/ 756 h 1600"/>
                <a:gd name="T82" fmla="*/ 569 w 1164"/>
                <a:gd name="T83" fmla="*/ 1386 h 1600"/>
                <a:gd name="T84" fmla="*/ 569 w 1164"/>
                <a:gd name="T85" fmla="*/ 1386 h 1600"/>
                <a:gd name="T86" fmla="*/ 549 w 1164"/>
                <a:gd name="T87" fmla="*/ 1536 h 1600"/>
                <a:gd name="T88" fmla="*/ 529 w 1164"/>
                <a:gd name="T89" fmla="*/ 537 h 1600"/>
                <a:gd name="T90" fmla="*/ 510 w 1164"/>
                <a:gd name="T91" fmla="*/ 591 h 1600"/>
                <a:gd name="T92" fmla="*/ 416 w 1164"/>
                <a:gd name="T93" fmla="*/ 101 h 1600"/>
                <a:gd name="T94" fmla="*/ 461 w 1164"/>
                <a:gd name="T95" fmla="*/ 568 h 1600"/>
                <a:gd name="T96" fmla="*/ 283 w 1164"/>
                <a:gd name="T97" fmla="*/ 896 h 1600"/>
                <a:gd name="T98" fmla="*/ 37 w 1164"/>
                <a:gd name="T99" fmla="*/ 921 h 1600"/>
                <a:gd name="T100" fmla="*/ 257 w 1164"/>
                <a:gd name="T101" fmla="*/ 896 h 1600"/>
                <a:gd name="T102" fmla="*/ 39 w 1164"/>
                <a:gd name="T103" fmla="*/ 946 h 1600"/>
                <a:gd name="T104" fmla="*/ 347 w 1164"/>
                <a:gd name="T105" fmla="*/ 953 h 1600"/>
                <a:gd name="T106" fmla="*/ 294 w 1164"/>
                <a:gd name="T107" fmla="*/ 875 h 1600"/>
                <a:gd name="T108" fmla="*/ 258 w 1164"/>
                <a:gd name="T109" fmla="*/ 886 h 1600"/>
                <a:gd name="T110" fmla="*/ 100 w 1164"/>
                <a:gd name="T111" fmla="*/ 832 h 1600"/>
                <a:gd name="T112" fmla="*/ 74 w 1164"/>
                <a:gd name="T113" fmla="*/ 831 h 1600"/>
                <a:gd name="T114" fmla="*/ 68 w 1164"/>
                <a:gd name="T115" fmla="*/ 896 h 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64" h="1600">
                  <a:moveTo>
                    <a:pt x="1161" y="688"/>
                  </a:moveTo>
                  <a:cubicBezTo>
                    <a:pt x="1164" y="696"/>
                    <a:pt x="1157" y="704"/>
                    <a:pt x="1151" y="708"/>
                  </a:cubicBezTo>
                  <a:cubicBezTo>
                    <a:pt x="1148" y="709"/>
                    <a:pt x="1146" y="709"/>
                    <a:pt x="1143" y="710"/>
                  </a:cubicBezTo>
                  <a:cubicBezTo>
                    <a:pt x="1146" y="743"/>
                    <a:pt x="1119" y="765"/>
                    <a:pt x="1086" y="758"/>
                  </a:cubicBezTo>
                  <a:cubicBezTo>
                    <a:pt x="1076" y="756"/>
                    <a:pt x="1064" y="753"/>
                    <a:pt x="1055" y="747"/>
                  </a:cubicBezTo>
                  <a:cubicBezTo>
                    <a:pt x="1055" y="747"/>
                    <a:pt x="1055" y="747"/>
                    <a:pt x="1054" y="747"/>
                  </a:cubicBezTo>
                  <a:cubicBezTo>
                    <a:pt x="1044" y="753"/>
                    <a:pt x="1031" y="753"/>
                    <a:pt x="1020" y="753"/>
                  </a:cubicBezTo>
                  <a:cubicBezTo>
                    <a:pt x="1014" y="753"/>
                    <a:pt x="1008" y="753"/>
                    <a:pt x="1002" y="753"/>
                  </a:cubicBezTo>
                  <a:cubicBezTo>
                    <a:pt x="999" y="753"/>
                    <a:pt x="998" y="752"/>
                    <a:pt x="997" y="751"/>
                  </a:cubicBezTo>
                  <a:cubicBezTo>
                    <a:pt x="998" y="752"/>
                    <a:pt x="996" y="754"/>
                    <a:pt x="995" y="753"/>
                  </a:cubicBezTo>
                  <a:cubicBezTo>
                    <a:pt x="991" y="748"/>
                    <a:pt x="1002" y="746"/>
                    <a:pt x="1004" y="745"/>
                  </a:cubicBezTo>
                  <a:cubicBezTo>
                    <a:pt x="1019" y="744"/>
                    <a:pt x="1035" y="745"/>
                    <a:pt x="1049" y="741"/>
                  </a:cubicBezTo>
                  <a:cubicBezTo>
                    <a:pt x="1048" y="739"/>
                    <a:pt x="1047" y="737"/>
                    <a:pt x="1046" y="735"/>
                  </a:cubicBezTo>
                  <a:cubicBezTo>
                    <a:pt x="1040" y="723"/>
                    <a:pt x="1045" y="706"/>
                    <a:pt x="1047" y="693"/>
                  </a:cubicBezTo>
                  <a:cubicBezTo>
                    <a:pt x="1044" y="694"/>
                    <a:pt x="1041" y="693"/>
                    <a:pt x="1038" y="693"/>
                  </a:cubicBezTo>
                  <a:cubicBezTo>
                    <a:pt x="1036" y="692"/>
                    <a:pt x="1036" y="689"/>
                    <a:pt x="1038" y="688"/>
                  </a:cubicBezTo>
                  <a:cubicBezTo>
                    <a:pt x="1041" y="687"/>
                    <a:pt x="1064" y="686"/>
                    <a:pt x="1057" y="679"/>
                  </a:cubicBezTo>
                  <a:cubicBezTo>
                    <a:pt x="1052" y="674"/>
                    <a:pt x="1044" y="672"/>
                    <a:pt x="1037" y="671"/>
                  </a:cubicBezTo>
                  <a:cubicBezTo>
                    <a:pt x="1025" y="669"/>
                    <a:pt x="1018" y="673"/>
                    <a:pt x="1007" y="677"/>
                  </a:cubicBezTo>
                  <a:cubicBezTo>
                    <a:pt x="1004" y="679"/>
                    <a:pt x="1001" y="679"/>
                    <a:pt x="999" y="680"/>
                  </a:cubicBezTo>
                  <a:cubicBezTo>
                    <a:pt x="1000" y="703"/>
                    <a:pt x="999" y="727"/>
                    <a:pt x="994" y="750"/>
                  </a:cubicBezTo>
                  <a:cubicBezTo>
                    <a:pt x="994" y="752"/>
                    <a:pt x="992" y="753"/>
                    <a:pt x="990" y="753"/>
                  </a:cubicBezTo>
                  <a:cubicBezTo>
                    <a:pt x="955" y="738"/>
                    <a:pt x="917" y="730"/>
                    <a:pt x="881" y="718"/>
                  </a:cubicBezTo>
                  <a:cubicBezTo>
                    <a:pt x="856" y="710"/>
                    <a:pt x="822" y="700"/>
                    <a:pt x="804" y="680"/>
                  </a:cubicBezTo>
                  <a:cubicBezTo>
                    <a:pt x="833" y="790"/>
                    <a:pt x="842" y="901"/>
                    <a:pt x="849" y="1015"/>
                  </a:cubicBezTo>
                  <a:cubicBezTo>
                    <a:pt x="852" y="1078"/>
                    <a:pt x="855" y="1141"/>
                    <a:pt x="856" y="1205"/>
                  </a:cubicBezTo>
                  <a:cubicBezTo>
                    <a:pt x="856" y="1233"/>
                    <a:pt x="855" y="1262"/>
                    <a:pt x="857" y="1291"/>
                  </a:cubicBezTo>
                  <a:cubicBezTo>
                    <a:pt x="858" y="1311"/>
                    <a:pt x="860" y="1333"/>
                    <a:pt x="855" y="1353"/>
                  </a:cubicBezTo>
                  <a:cubicBezTo>
                    <a:pt x="846" y="1389"/>
                    <a:pt x="820" y="1403"/>
                    <a:pt x="784" y="1405"/>
                  </a:cubicBezTo>
                  <a:cubicBezTo>
                    <a:pt x="773" y="1405"/>
                    <a:pt x="761" y="1405"/>
                    <a:pt x="749" y="1405"/>
                  </a:cubicBezTo>
                  <a:cubicBezTo>
                    <a:pt x="747" y="1425"/>
                    <a:pt x="748" y="1474"/>
                    <a:pt x="732" y="1496"/>
                  </a:cubicBezTo>
                  <a:cubicBezTo>
                    <a:pt x="733" y="1496"/>
                    <a:pt x="733" y="1496"/>
                    <a:pt x="733" y="1496"/>
                  </a:cubicBezTo>
                  <a:cubicBezTo>
                    <a:pt x="743" y="1517"/>
                    <a:pt x="758" y="1541"/>
                    <a:pt x="750" y="1564"/>
                  </a:cubicBezTo>
                  <a:cubicBezTo>
                    <a:pt x="745" y="1581"/>
                    <a:pt x="731" y="1599"/>
                    <a:pt x="712" y="1599"/>
                  </a:cubicBezTo>
                  <a:cubicBezTo>
                    <a:pt x="692" y="1600"/>
                    <a:pt x="673" y="1585"/>
                    <a:pt x="671" y="1565"/>
                  </a:cubicBezTo>
                  <a:cubicBezTo>
                    <a:pt x="668" y="1541"/>
                    <a:pt x="679" y="1518"/>
                    <a:pt x="691" y="1498"/>
                  </a:cubicBezTo>
                  <a:cubicBezTo>
                    <a:pt x="691" y="1497"/>
                    <a:pt x="692" y="1497"/>
                    <a:pt x="693" y="1497"/>
                  </a:cubicBezTo>
                  <a:cubicBezTo>
                    <a:pt x="694" y="1496"/>
                    <a:pt x="694" y="1496"/>
                    <a:pt x="695" y="1495"/>
                  </a:cubicBezTo>
                  <a:cubicBezTo>
                    <a:pt x="688" y="1485"/>
                    <a:pt x="685" y="1471"/>
                    <a:pt x="683" y="1462"/>
                  </a:cubicBezTo>
                  <a:cubicBezTo>
                    <a:pt x="678" y="1439"/>
                    <a:pt x="676" y="1415"/>
                    <a:pt x="676" y="1392"/>
                  </a:cubicBezTo>
                  <a:cubicBezTo>
                    <a:pt x="662" y="1385"/>
                    <a:pt x="651" y="1375"/>
                    <a:pt x="642" y="1363"/>
                  </a:cubicBezTo>
                  <a:cubicBezTo>
                    <a:pt x="642" y="1363"/>
                    <a:pt x="642" y="1363"/>
                    <a:pt x="642" y="1363"/>
                  </a:cubicBezTo>
                  <a:cubicBezTo>
                    <a:pt x="642" y="1363"/>
                    <a:pt x="642" y="1363"/>
                    <a:pt x="641" y="1363"/>
                  </a:cubicBezTo>
                  <a:cubicBezTo>
                    <a:pt x="641" y="1363"/>
                    <a:pt x="641" y="1365"/>
                    <a:pt x="641" y="1365"/>
                  </a:cubicBezTo>
                  <a:cubicBezTo>
                    <a:pt x="641" y="1367"/>
                    <a:pt x="639" y="1367"/>
                    <a:pt x="638" y="1367"/>
                  </a:cubicBezTo>
                  <a:cubicBezTo>
                    <a:pt x="619" y="1378"/>
                    <a:pt x="597" y="1383"/>
                    <a:pt x="575" y="1385"/>
                  </a:cubicBezTo>
                  <a:cubicBezTo>
                    <a:pt x="576" y="1385"/>
                    <a:pt x="576" y="1386"/>
                    <a:pt x="576" y="1387"/>
                  </a:cubicBezTo>
                  <a:cubicBezTo>
                    <a:pt x="569" y="1410"/>
                    <a:pt x="572" y="1436"/>
                    <a:pt x="569" y="1460"/>
                  </a:cubicBezTo>
                  <a:cubicBezTo>
                    <a:pt x="567" y="1472"/>
                    <a:pt x="564" y="1487"/>
                    <a:pt x="556" y="1497"/>
                  </a:cubicBezTo>
                  <a:cubicBezTo>
                    <a:pt x="575" y="1525"/>
                    <a:pt x="592" y="1593"/>
                    <a:pt x="539" y="1590"/>
                  </a:cubicBezTo>
                  <a:cubicBezTo>
                    <a:pt x="490" y="1588"/>
                    <a:pt x="487" y="1526"/>
                    <a:pt x="510" y="1492"/>
                  </a:cubicBezTo>
                  <a:cubicBezTo>
                    <a:pt x="490" y="1465"/>
                    <a:pt x="488" y="1405"/>
                    <a:pt x="493" y="1383"/>
                  </a:cubicBezTo>
                  <a:cubicBezTo>
                    <a:pt x="479" y="1380"/>
                    <a:pt x="465" y="1377"/>
                    <a:pt x="452" y="1371"/>
                  </a:cubicBezTo>
                  <a:cubicBezTo>
                    <a:pt x="389" y="1344"/>
                    <a:pt x="395" y="1264"/>
                    <a:pt x="400" y="1206"/>
                  </a:cubicBezTo>
                  <a:cubicBezTo>
                    <a:pt x="404" y="1167"/>
                    <a:pt x="410" y="1128"/>
                    <a:pt x="415" y="1089"/>
                  </a:cubicBezTo>
                  <a:cubicBezTo>
                    <a:pt x="421" y="1035"/>
                    <a:pt x="425" y="980"/>
                    <a:pt x="428" y="926"/>
                  </a:cubicBezTo>
                  <a:cubicBezTo>
                    <a:pt x="433" y="867"/>
                    <a:pt x="433" y="803"/>
                    <a:pt x="449" y="746"/>
                  </a:cubicBezTo>
                  <a:cubicBezTo>
                    <a:pt x="451" y="742"/>
                    <a:pt x="452" y="738"/>
                    <a:pt x="453" y="733"/>
                  </a:cubicBezTo>
                  <a:cubicBezTo>
                    <a:pt x="442" y="739"/>
                    <a:pt x="431" y="744"/>
                    <a:pt x="421" y="753"/>
                  </a:cubicBezTo>
                  <a:cubicBezTo>
                    <a:pt x="406" y="767"/>
                    <a:pt x="394" y="781"/>
                    <a:pt x="382" y="797"/>
                  </a:cubicBezTo>
                  <a:cubicBezTo>
                    <a:pt x="362" y="824"/>
                    <a:pt x="344" y="853"/>
                    <a:pt x="329" y="884"/>
                  </a:cubicBezTo>
                  <a:cubicBezTo>
                    <a:pt x="329" y="884"/>
                    <a:pt x="329" y="884"/>
                    <a:pt x="329" y="884"/>
                  </a:cubicBezTo>
                  <a:cubicBezTo>
                    <a:pt x="332" y="886"/>
                    <a:pt x="335" y="888"/>
                    <a:pt x="337" y="888"/>
                  </a:cubicBezTo>
                  <a:cubicBezTo>
                    <a:pt x="359" y="900"/>
                    <a:pt x="380" y="914"/>
                    <a:pt x="402" y="925"/>
                  </a:cubicBezTo>
                  <a:cubicBezTo>
                    <a:pt x="403" y="926"/>
                    <a:pt x="404" y="927"/>
                    <a:pt x="403" y="929"/>
                  </a:cubicBezTo>
                  <a:cubicBezTo>
                    <a:pt x="374" y="999"/>
                    <a:pt x="344" y="1069"/>
                    <a:pt x="311" y="1138"/>
                  </a:cubicBezTo>
                  <a:cubicBezTo>
                    <a:pt x="311" y="1139"/>
                    <a:pt x="309" y="1140"/>
                    <a:pt x="307" y="1139"/>
                  </a:cubicBezTo>
                  <a:cubicBezTo>
                    <a:pt x="200" y="1099"/>
                    <a:pt x="103" y="1036"/>
                    <a:pt x="2" y="983"/>
                  </a:cubicBezTo>
                  <a:cubicBezTo>
                    <a:pt x="0" y="982"/>
                    <a:pt x="0" y="980"/>
                    <a:pt x="0" y="979"/>
                  </a:cubicBezTo>
                  <a:cubicBezTo>
                    <a:pt x="5" y="956"/>
                    <a:pt x="16" y="937"/>
                    <a:pt x="29" y="918"/>
                  </a:cubicBezTo>
                  <a:cubicBezTo>
                    <a:pt x="26" y="917"/>
                    <a:pt x="22" y="916"/>
                    <a:pt x="19" y="914"/>
                  </a:cubicBezTo>
                  <a:cubicBezTo>
                    <a:pt x="19" y="914"/>
                    <a:pt x="19" y="914"/>
                    <a:pt x="19" y="914"/>
                  </a:cubicBezTo>
                  <a:cubicBezTo>
                    <a:pt x="17" y="917"/>
                    <a:pt x="13" y="914"/>
                    <a:pt x="13" y="911"/>
                  </a:cubicBezTo>
                  <a:cubicBezTo>
                    <a:pt x="16" y="896"/>
                    <a:pt x="27" y="882"/>
                    <a:pt x="34" y="869"/>
                  </a:cubicBezTo>
                  <a:cubicBezTo>
                    <a:pt x="44" y="853"/>
                    <a:pt x="55" y="837"/>
                    <a:pt x="65" y="822"/>
                  </a:cubicBezTo>
                  <a:cubicBezTo>
                    <a:pt x="66" y="820"/>
                    <a:pt x="68" y="819"/>
                    <a:pt x="70" y="821"/>
                  </a:cubicBezTo>
                  <a:cubicBezTo>
                    <a:pt x="74" y="824"/>
                    <a:pt x="80" y="827"/>
                    <a:pt x="86" y="829"/>
                  </a:cubicBezTo>
                  <a:cubicBezTo>
                    <a:pt x="88" y="823"/>
                    <a:pt x="92" y="818"/>
                    <a:pt x="96" y="814"/>
                  </a:cubicBezTo>
                  <a:cubicBezTo>
                    <a:pt x="100" y="802"/>
                    <a:pt x="105" y="791"/>
                    <a:pt x="114" y="781"/>
                  </a:cubicBezTo>
                  <a:cubicBezTo>
                    <a:pt x="115" y="780"/>
                    <a:pt x="117" y="780"/>
                    <a:pt x="118" y="781"/>
                  </a:cubicBezTo>
                  <a:cubicBezTo>
                    <a:pt x="171" y="805"/>
                    <a:pt x="226" y="826"/>
                    <a:pt x="278" y="853"/>
                  </a:cubicBezTo>
                  <a:cubicBezTo>
                    <a:pt x="278" y="853"/>
                    <a:pt x="278" y="853"/>
                    <a:pt x="278" y="853"/>
                  </a:cubicBezTo>
                  <a:cubicBezTo>
                    <a:pt x="282" y="849"/>
                    <a:pt x="286" y="845"/>
                    <a:pt x="291" y="842"/>
                  </a:cubicBezTo>
                  <a:cubicBezTo>
                    <a:pt x="307" y="775"/>
                    <a:pt x="347" y="710"/>
                    <a:pt x="386" y="655"/>
                  </a:cubicBezTo>
                  <a:cubicBezTo>
                    <a:pt x="399" y="635"/>
                    <a:pt x="414" y="616"/>
                    <a:pt x="429" y="599"/>
                  </a:cubicBezTo>
                  <a:cubicBezTo>
                    <a:pt x="407" y="583"/>
                    <a:pt x="402" y="557"/>
                    <a:pt x="403" y="532"/>
                  </a:cubicBezTo>
                  <a:cubicBezTo>
                    <a:pt x="387" y="539"/>
                    <a:pt x="372" y="539"/>
                    <a:pt x="355" y="534"/>
                  </a:cubicBezTo>
                  <a:cubicBezTo>
                    <a:pt x="353" y="533"/>
                    <a:pt x="352" y="531"/>
                    <a:pt x="353" y="529"/>
                  </a:cubicBezTo>
                  <a:cubicBezTo>
                    <a:pt x="375" y="486"/>
                    <a:pt x="363" y="432"/>
                    <a:pt x="354" y="387"/>
                  </a:cubicBezTo>
                  <a:cubicBezTo>
                    <a:pt x="346" y="347"/>
                    <a:pt x="334" y="306"/>
                    <a:pt x="336" y="266"/>
                  </a:cubicBezTo>
                  <a:cubicBezTo>
                    <a:pt x="339" y="230"/>
                    <a:pt x="343" y="193"/>
                    <a:pt x="355" y="159"/>
                  </a:cubicBezTo>
                  <a:cubicBezTo>
                    <a:pt x="365" y="131"/>
                    <a:pt x="378" y="102"/>
                    <a:pt x="407" y="90"/>
                  </a:cubicBezTo>
                  <a:cubicBezTo>
                    <a:pt x="394" y="74"/>
                    <a:pt x="385" y="55"/>
                    <a:pt x="382" y="34"/>
                  </a:cubicBezTo>
                  <a:cubicBezTo>
                    <a:pt x="382" y="32"/>
                    <a:pt x="385" y="30"/>
                    <a:pt x="387" y="32"/>
                  </a:cubicBezTo>
                  <a:cubicBezTo>
                    <a:pt x="442" y="67"/>
                    <a:pt x="507" y="40"/>
                    <a:pt x="563" y="21"/>
                  </a:cubicBezTo>
                  <a:cubicBezTo>
                    <a:pt x="607" y="7"/>
                    <a:pt x="652" y="0"/>
                    <a:pt x="698" y="3"/>
                  </a:cubicBezTo>
                  <a:cubicBezTo>
                    <a:pt x="769" y="7"/>
                    <a:pt x="861" y="31"/>
                    <a:pt x="869" y="114"/>
                  </a:cubicBezTo>
                  <a:cubicBezTo>
                    <a:pt x="940" y="44"/>
                    <a:pt x="987" y="229"/>
                    <a:pt x="989" y="272"/>
                  </a:cubicBezTo>
                  <a:cubicBezTo>
                    <a:pt x="991" y="303"/>
                    <a:pt x="982" y="334"/>
                    <a:pt x="972" y="363"/>
                  </a:cubicBezTo>
                  <a:cubicBezTo>
                    <a:pt x="960" y="397"/>
                    <a:pt x="937" y="443"/>
                    <a:pt x="946" y="480"/>
                  </a:cubicBezTo>
                  <a:cubicBezTo>
                    <a:pt x="949" y="494"/>
                    <a:pt x="953" y="507"/>
                    <a:pt x="957" y="520"/>
                  </a:cubicBezTo>
                  <a:cubicBezTo>
                    <a:pt x="959" y="526"/>
                    <a:pt x="962" y="531"/>
                    <a:pt x="957" y="536"/>
                  </a:cubicBezTo>
                  <a:cubicBezTo>
                    <a:pt x="945" y="553"/>
                    <a:pt x="925" y="558"/>
                    <a:pt x="909" y="548"/>
                  </a:cubicBezTo>
                  <a:cubicBezTo>
                    <a:pt x="906" y="576"/>
                    <a:pt x="904" y="608"/>
                    <a:pt x="875" y="617"/>
                  </a:cubicBezTo>
                  <a:cubicBezTo>
                    <a:pt x="906" y="646"/>
                    <a:pt x="944" y="665"/>
                    <a:pt x="986" y="674"/>
                  </a:cubicBezTo>
                  <a:cubicBezTo>
                    <a:pt x="987" y="674"/>
                    <a:pt x="988" y="675"/>
                    <a:pt x="988" y="676"/>
                  </a:cubicBezTo>
                  <a:cubicBezTo>
                    <a:pt x="1002" y="674"/>
                    <a:pt x="1015" y="662"/>
                    <a:pt x="1029" y="663"/>
                  </a:cubicBezTo>
                  <a:cubicBezTo>
                    <a:pt x="1034" y="663"/>
                    <a:pt x="1039" y="664"/>
                    <a:pt x="1045" y="665"/>
                  </a:cubicBezTo>
                  <a:cubicBezTo>
                    <a:pt x="1054" y="644"/>
                    <a:pt x="1043" y="597"/>
                    <a:pt x="1079" y="599"/>
                  </a:cubicBezTo>
                  <a:cubicBezTo>
                    <a:pt x="1079" y="599"/>
                    <a:pt x="1079" y="599"/>
                    <a:pt x="1079" y="599"/>
                  </a:cubicBezTo>
                  <a:cubicBezTo>
                    <a:pt x="1079" y="598"/>
                    <a:pt x="1081" y="597"/>
                    <a:pt x="1082" y="597"/>
                  </a:cubicBezTo>
                  <a:cubicBezTo>
                    <a:pt x="1082" y="594"/>
                    <a:pt x="1082" y="591"/>
                    <a:pt x="1083" y="589"/>
                  </a:cubicBezTo>
                  <a:cubicBezTo>
                    <a:pt x="1077" y="583"/>
                    <a:pt x="1072" y="575"/>
                    <a:pt x="1080" y="567"/>
                  </a:cubicBezTo>
                  <a:cubicBezTo>
                    <a:pt x="1087" y="559"/>
                    <a:pt x="1098" y="557"/>
                    <a:pt x="1108" y="556"/>
                  </a:cubicBezTo>
                  <a:cubicBezTo>
                    <a:pt x="1117" y="556"/>
                    <a:pt x="1129" y="557"/>
                    <a:pt x="1135" y="565"/>
                  </a:cubicBezTo>
                  <a:cubicBezTo>
                    <a:pt x="1141" y="574"/>
                    <a:pt x="1134" y="584"/>
                    <a:pt x="1127" y="591"/>
                  </a:cubicBezTo>
                  <a:cubicBezTo>
                    <a:pt x="1128" y="593"/>
                    <a:pt x="1127" y="596"/>
                    <a:pt x="1127" y="598"/>
                  </a:cubicBezTo>
                  <a:cubicBezTo>
                    <a:pt x="1127" y="600"/>
                    <a:pt x="1127" y="602"/>
                    <a:pt x="1127" y="604"/>
                  </a:cubicBezTo>
                  <a:cubicBezTo>
                    <a:pt x="1131" y="605"/>
                    <a:pt x="1135" y="607"/>
                    <a:pt x="1140" y="607"/>
                  </a:cubicBezTo>
                  <a:cubicBezTo>
                    <a:pt x="1142" y="607"/>
                    <a:pt x="1144" y="608"/>
                    <a:pt x="1144" y="610"/>
                  </a:cubicBezTo>
                  <a:cubicBezTo>
                    <a:pt x="1144" y="622"/>
                    <a:pt x="1145" y="632"/>
                    <a:pt x="1143" y="643"/>
                  </a:cubicBezTo>
                  <a:cubicBezTo>
                    <a:pt x="1156" y="646"/>
                    <a:pt x="1159" y="659"/>
                    <a:pt x="1155" y="670"/>
                  </a:cubicBezTo>
                  <a:cubicBezTo>
                    <a:pt x="1158" y="674"/>
                    <a:pt x="1161" y="679"/>
                    <a:pt x="1158" y="683"/>
                  </a:cubicBezTo>
                  <a:cubicBezTo>
                    <a:pt x="1159" y="685"/>
                    <a:pt x="1160" y="686"/>
                    <a:pt x="1161" y="688"/>
                  </a:cubicBezTo>
                  <a:close/>
                  <a:moveTo>
                    <a:pt x="1145" y="702"/>
                  </a:moveTo>
                  <a:cubicBezTo>
                    <a:pt x="1149" y="700"/>
                    <a:pt x="1155" y="695"/>
                    <a:pt x="1154" y="691"/>
                  </a:cubicBezTo>
                  <a:cubicBezTo>
                    <a:pt x="1152" y="684"/>
                    <a:pt x="1142" y="686"/>
                    <a:pt x="1137" y="687"/>
                  </a:cubicBezTo>
                  <a:cubicBezTo>
                    <a:pt x="1133" y="688"/>
                    <a:pt x="1129" y="688"/>
                    <a:pt x="1126" y="691"/>
                  </a:cubicBezTo>
                  <a:cubicBezTo>
                    <a:pt x="1123" y="694"/>
                    <a:pt x="1122" y="698"/>
                    <a:pt x="1122" y="702"/>
                  </a:cubicBezTo>
                  <a:cubicBezTo>
                    <a:pt x="1130" y="704"/>
                    <a:pt x="1138" y="706"/>
                    <a:pt x="1145" y="702"/>
                  </a:cubicBezTo>
                  <a:close/>
                  <a:moveTo>
                    <a:pt x="1152" y="680"/>
                  </a:moveTo>
                  <a:cubicBezTo>
                    <a:pt x="1152" y="678"/>
                    <a:pt x="1151" y="676"/>
                    <a:pt x="1150" y="675"/>
                  </a:cubicBezTo>
                  <a:cubicBezTo>
                    <a:pt x="1149" y="674"/>
                    <a:pt x="1148" y="673"/>
                    <a:pt x="1148" y="671"/>
                  </a:cubicBezTo>
                  <a:cubicBezTo>
                    <a:pt x="1147" y="671"/>
                    <a:pt x="1147" y="671"/>
                    <a:pt x="1147" y="671"/>
                  </a:cubicBezTo>
                  <a:cubicBezTo>
                    <a:pt x="1143" y="668"/>
                    <a:pt x="1138" y="667"/>
                    <a:pt x="1133" y="668"/>
                  </a:cubicBezTo>
                  <a:cubicBezTo>
                    <a:pt x="1123" y="670"/>
                    <a:pt x="1116" y="676"/>
                    <a:pt x="1123" y="686"/>
                  </a:cubicBezTo>
                  <a:cubicBezTo>
                    <a:pt x="1126" y="683"/>
                    <a:pt x="1131" y="681"/>
                    <a:pt x="1135" y="680"/>
                  </a:cubicBezTo>
                  <a:cubicBezTo>
                    <a:pt x="1140" y="679"/>
                    <a:pt x="1147" y="678"/>
                    <a:pt x="1152" y="680"/>
                  </a:cubicBezTo>
                  <a:close/>
                  <a:moveTo>
                    <a:pt x="1150" y="665"/>
                  </a:moveTo>
                  <a:cubicBezTo>
                    <a:pt x="1152" y="658"/>
                    <a:pt x="1150" y="650"/>
                    <a:pt x="1140" y="649"/>
                  </a:cubicBezTo>
                  <a:cubicBezTo>
                    <a:pt x="1130" y="648"/>
                    <a:pt x="1124" y="656"/>
                    <a:pt x="1122" y="665"/>
                  </a:cubicBezTo>
                  <a:cubicBezTo>
                    <a:pt x="1124" y="664"/>
                    <a:pt x="1127" y="662"/>
                    <a:pt x="1130" y="662"/>
                  </a:cubicBezTo>
                  <a:cubicBezTo>
                    <a:pt x="1137" y="661"/>
                    <a:pt x="1144" y="661"/>
                    <a:pt x="1150" y="665"/>
                  </a:cubicBezTo>
                  <a:close/>
                  <a:moveTo>
                    <a:pt x="1138" y="643"/>
                  </a:moveTo>
                  <a:cubicBezTo>
                    <a:pt x="1138" y="640"/>
                    <a:pt x="1138" y="638"/>
                    <a:pt x="1138" y="636"/>
                  </a:cubicBezTo>
                  <a:cubicBezTo>
                    <a:pt x="1112" y="641"/>
                    <a:pt x="1083" y="638"/>
                    <a:pt x="1057" y="629"/>
                  </a:cubicBezTo>
                  <a:cubicBezTo>
                    <a:pt x="1055" y="642"/>
                    <a:pt x="1054" y="658"/>
                    <a:pt x="1050" y="667"/>
                  </a:cubicBezTo>
                  <a:cubicBezTo>
                    <a:pt x="1053" y="668"/>
                    <a:pt x="1057" y="670"/>
                    <a:pt x="1060" y="672"/>
                  </a:cubicBezTo>
                  <a:cubicBezTo>
                    <a:pt x="1072" y="682"/>
                    <a:pt x="1063" y="690"/>
                    <a:pt x="1052" y="692"/>
                  </a:cubicBezTo>
                  <a:cubicBezTo>
                    <a:pt x="1051" y="697"/>
                    <a:pt x="1051" y="702"/>
                    <a:pt x="1051" y="706"/>
                  </a:cubicBezTo>
                  <a:cubicBezTo>
                    <a:pt x="1052" y="706"/>
                    <a:pt x="1053" y="706"/>
                    <a:pt x="1054" y="706"/>
                  </a:cubicBezTo>
                  <a:cubicBezTo>
                    <a:pt x="1077" y="719"/>
                    <a:pt x="1112" y="729"/>
                    <a:pt x="1136" y="714"/>
                  </a:cubicBezTo>
                  <a:cubicBezTo>
                    <a:pt x="1136" y="714"/>
                    <a:pt x="1136" y="713"/>
                    <a:pt x="1137" y="713"/>
                  </a:cubicBezTo>
                  <a:cubicBezTo>
                    <a:pt x="1137" y="713"/>
                    <a:pt x="1137" y="712"/>
                    <a:pt x="1137" y="711"/>
                  </a:cubicBezTo>
                  <a:cubicBezTo>
                    <a:pt x="1131" y="711"/>
                    <a:pt x="1124" y="710"/>
                    <a:pt x="1119" y="707"/>
                  </a:cubicBezTo>
                  <a:cubicBezTo>
                    <a:pt x="1117" y="707"/>
                    <a:pt x="1116" y="706"/>
                    <a:pt x="1116" y="704"/>
                  </a:cubicBezTo>
                  <a:cubicBezTo>
                    <a:pt x="1116" y="699"/>
                    <a:pt x="1116" y="693"/>
                    <a:pt x="1119" y="689"/>
                  </a:cubicBezTo>
                  <a:cubicBezTo>
                    <a:pt x="1112" y="682"/>
                    <a:pt x="1113" y="674"/>
                    <a:pt x="1118" y="669"/>
                  </a:cubicBezTo>
                  <a:cubicBezTo>
                    <a:pt x="1117" y="668"/>
                    <a:pt x="1116" y="667"/>
                    <a:pt x="1116" y="666"/>
                  </a:cubicBezTo>
                  <a:cubicBezTo>
                    <a:pt x="1117" y="654"/>
                    <a:pt x="1126" y="643"/>
                    <a:pt x="1138" y="643"/>
                  </a:cubicBezTo>
                  <a:close/>
                  <a:moveTo>
                    <a:pt x="1138" y="628"/>
                  </a:moveTo>
                  <a:cubicBezTo>
                    <a:pt x="1138" y="624"/>
                    <a:pt x="1137" y="619"/>
                    <a:pt x="1137" y="614"/>
                  </a:cubicBezTo>
                  <a:cubicBezTo>
                    <a:pt x="1132" y="613"/>
                    <a:pt x="1128" y="612"/>
                    <a:pt x="1124" y="611"/>
                  </a:cubicBezTo>
                  <a:cubicBezTo>
                    <a:pt x="1121" y="611"/>
                    <a:pt x="1120" y="607"/>
                    <a:pt x="1122" y="605"/>
                  </a:cubicBezTo>
                  <a:cubicBezTo>
                    <a:pt x="1122" y="602"/>
                    <a:pt x="1122" y="600"/>
                    <a:pt x="1121" y="597"/>
                  </a:cubicBezTo>
                  <a:cubicBezTo>
                    <a:pt x="1121" y="596"/>
                    <a:pt x="1121" y="596"/>
                    <a:pt x="1121" y="595"/>
                  </a:cubicBezTo>
                  <a:cubicBezTo>
                    <a:pt x="1120" y="594"/>
                    <a:pt x="1118" y="593"/>
                    <a:pt x="1119" y="591"/>
                  </a:cubicBezTo>
                  <a:cubicBezTo>
                    <a:pt x="1109" y="591"/>
                    <a:pt x="1099" y="590"/>
                    <a:pt x="1089" y="591"/>
                  </a:cubicBezTo>
                  <a:cubicBezTo>
                    <a:pt x="1088" y="593"/>
                    <a:pt x="1088" y="594"/>
                    <a:pt x="1087" y="595"/>
                  </a:cubicBezTo>
                  <a:cubicBezTo>
                    <a:pt x="1087" y="598"/>
                    <a:pt x="1086" y="600"/>
                    <a:pt x="1086" y="602"/>
                  </a:cubicBezTo>
                  <a:cubicBezTo>
                    <a:pt x="1086" y="604"/>
                    <a:pt x="1084" y="604"/>
                    <a:pt x="1083" y="604"/>
                  </a:cubicBezTo>
                  <a:cubicBezTo>
                    <a:pt x="1083" y="605"/>
                    <a:pt x="1082" y="605"/>
                    <a:pt x="1081" y="605"/>
                  </a:cubicBezTo>
                  <a:cubicBezTo>
                    <a:pt x="1081" y="605"/>
                    <a:pt x="1080" y="606"/>
                    <a:pt x="1079" y="606"/>
                  </a:cubicBezTo>
                  <a:cubicBezTo>
                    <a:pt x="1067" y="605"/>
                    <a:pt x="1062" y="613"/>
                    <a:pt x="1059" y="624"/>
                  </a:cubicBezTo>
                  <a:cubicBezTo>
                    <a:pt x="1085" y="630"/>
                    <a:pt x="1111" y="632"/>
                    <a:pt x="1138" y="628"/>
                  </a:cubicBezTo>
                  <a:close/>
                  <a:moveTo>
                    <a:pt x="1123" y="586"/>
                  </a:moveTo>
                  <a:cubicBezTo>
                    <a:pt x="1128" y="581"/>
                    <a:pt x="1134" y="573"/>
                    <a:pt x="1129" y="567"/>
                  </a:cubicBezTo>
                  <a:cubicBezTo>
                    <a:pt x="1123" y="562"/>
                    <a:pt x="1114" y="562"/>
                    <a:pt x="1107" y="563"/>
                  </a:cubicBezTo>
                  <a:cubicBezTo>
                    <a:pt x="1100" y="563"/>
                    <a:pt x="1090" y="565"/>
                    <a:pt x="1085" y="570"/>
                  </a:cubicBezTo>
                  <a:cubicBezTo>
                    <a:pt x="1079" y="575"/>
                    <a:pt x="1083" y="582"/>
                    <a:pt x="1087" y="587"/>
                  </a:cubicBezTo>
                  <a:cubicBezTo>
                    <a:pt x="1098" y="584"/>
                    <a:pt x="1112" y="582"/>
                    <a:pt x="1123" y="586"/>
                  </a:cubicBezTo>
                  <a:close/>
                  <a:moveTo>
                    <a:pt x="1126" y="742"/>
                  </a:moveTo>
                  <a:cubicBezTo>
                    <a:pt x="1132" y="736"/>
                    <a:pt x="1134" y="730"/>
                    <a:pt x="1136" y="723"/>
                  </a:cubicBezTo>
                  <a:cubicBezTo>
                    <a:pt x="1110" y="737"/>
                    <a:pt x="1074" y="726"/>
                    <a:pt x="1051" y="712"/>
                  </a:cubicBezTo>
                  <a:cubicBezTo>
                    <a:pt x="1050" y="712"/>
                    <a:pt x="1050" y="712"/>
                    <a:pt x="1050" y="712"/>
                  </a:cubicBezTo>
                  <a:cubicBezTo>
                    <a:pt x="1050" y="716"/>
                    <a:pt x="1050" y="721"/>
                    <a:pt x="1050" y="726"/>
                  </a:cubicBezTo>
                  <a:cubicBezTo>
                    <a:pt x="1052" y="740"/>
                    <a:pt x="1065" y="745"/>
                    <a:pt x="1077" y="748"/>
                  </a:cubicBezTo>
                  <a:cubicBezTo>
                    <a:pt x="1093" y="753"/>
                    <a:pt x="1114" y="756"/>
                    <a:pt x="1126" y="742"/>
                  </a:cubicBezTo>
                  <a:close/>
                  <a:moveTo>
                    <a:pt x="992" y="717"/>
                  </a:moveTo>
                  <a:cubicBezTo>
                    <a:pt x="993" y="705"/>
                    <a:pt x="993" y="692"/>
                    <a:pt x="994" y="680"/>
                  </a:cubicBezTo>
                  <a:cubicBezTo>
                    <a:pt x="992" y="680"/>
                    <a:pt x="990" y="679"/>
                    <a:pt x="988" y="679"/>
                  </a:cubicBezTo>
                  <a:cubicBezTo>
                    <a:pt x="987" y="680"/>
                    <a:pt x="986" y="680"/>
                    <a:pt x="985" y="680"/>
                  </a:cubicBezTo>
                  <a:cubicBezTo>
                    <a:pt x="941" y="673"/>
                    <a:pt x="898" y="651"/>
                    <a:pt x="866" y="619"/>
                  </a:cubicBezTo>
                  <a:cubicBezTo>
                    <a:pt x="866" y="619"/>
                    <a:pt x="866" y="619"/>
                    <a:pt x="866" y="619"/>
                  </a:cubicBezTo>
                  <a:cubicBezTo>
                    <a:pt x="863" y="619"/>
                    <a:pt x="862" y="617"/>
                    <a:pt x="863" y="615"/>
                  </a:cubicBezTo>
                  <a:cubicBezTo>
                    <a:pt x="837" y="588"/>
                    <a:pt x="810" y="541"/>
                    <a:pt x="772" y="536"/>
                  </a:cubicBezTo>
                  <a:cubicBezTo>
                    <a:pt x="761" y="539"/>
                    <a:pt x="750" y="543"/>
                    <a:pt x="739" y="545"/>
                  </a:cubicBezTo>
                  <a:cubicBezTo>
                    <a:pt x="739" y="545"/>
                    <a:pt x="739" y="545"/>
                    <a:pt x="740" y="546"/>
                  </a:cubicBezTo>
                  <a:cubicBezTo>
                    <a:pt x="765" y="565"/>
                    <a:pt x="779" y="598"/>
                    <a:pt x="788" y="627"/>
                  </a:cubicBezTo>
                  <a:cubicBezTo>
                    <a:pt x="791" y="634"/>
                    <a:pt x="793" y="642"/>
                    <a:pt x="795" y="649"/>
                  </a:cubicBezTo>
                  <a:cubicBezTo>
                    <a:pt x="795" y="650"/>
                    <a:pt x="796" y="650"/>
                    <a:pt x="796" y="651"/>
                  </a:cubicBezTo>
                  <a:cubicBezTo>
                    <a:pt x="798" y="657"/>
                    <a:pt x="799" y="663"/>
                    <a:pt x="801" y="669"/>
                  </a:cubicBezTo>
                  <a:cubicBezTo>
                    <a:pt x="802" y="669"/>
                    <a:pt x="803" y="669"/>
                    <a:pt x="804" y="670"/>
                  </a:cubicBezTo>
                  <a:cubicBezTo>
                    <a:pt x="836" y="699"/>
                    <a:pt x="878" y="711"/>
                    <a:pt x="919" y="723"/>
                  </a:cubicBezTo>
                  <a:cubicBezTo>
                    <a:pt x="939" y="729"/>
                    <a:pt x="960" y="734"/>
                    <a:pt x="980" y="741"/>
                  </a:cubicBezTo>
                  <a:cubicBezTo>
                    <a:pt x="983" y="742"/>
                    <a:pt x="988" y="746"/>
                    <a:pt x="989" y="742"/>
                  </a:cubicBezTo>
                  <a:cubicBezTo>
                    <a:pt x="990" y="734"/>
                    <a:pt x="991" y="726"/>
                    <a:pt x="992" y="717"/>
                  </a:cubicBezTo>
                  <a:close/>
                  <a:moveTo>
                    <a:pt x="940" y="442"/>
                  </a:moveTo>
                  <a:cubicBezTo>
                    <a:pt x="951" y="386"/>
                    <a:pt x="986" y="331"/>
                    <a:pt x="982" y="272"/>
                  </a:cubicBezTo>
                  <a:cubicBezTo>
                    <a:pt x="978" y="224"/>
                    <a:pt x="944" y="67"/>
                    <a:pt x="869" y="119"/>
                  </a:cubicBezTo>
                  <a:cubicBezTo>
                    <a:pt x="869" y="119"/>
                    <a:pt x="869" y="119"/>
                    <a:pt x="869" y="119"/>
                  </a:cubicBezTo>
                  <a:cubicBezTo>
                    <a:pt x="869" y="119"/>
                    <a:pt x="869" y="119"/>
                    <a:pt x="869" y="120"/>
                  </a:cubicBezTo>
                  <a:cubicBezTo>
                    <a:pt x="869" y="124"/>
                    <a:pt x="862" y="124"/>
                    <a:pt x="862" y="120"/>
                  </a:cubicBezTo>
                  <a:cubicBezTo>
                    <a:pt x="853" y="25"/>
                    <a:pt x="741" y="7"/>
                    <a:pt x="664" y="10"/>
                  </a:cubicBezTo>
                  <a:cubicBezTo>
                    <a:pt x="612" y="11"/>
                    <a:pt x="567" y="28"/>
                    <a:pt x="518" y="43"/>
                  </a:cubicBezTo>
                  <a:cubicBezTo>
                    <a:pt x="475" y="56"/>
                    <a:pt x="430" y="63"/>
                    <a:pt x="390" y="41"/>
                  </a:cubicBezTo>
                  <a:cubicBezTo>
                    <a:pt x="395" y="63"/>
                    <a:pt x="407" y="80"/>
                    <a:pt x="421" y="98"/>
                  </a:cubicBezTo>
                  <a:cubicBezTo>
                    <a:pt x="422" y="98"/>
                    <a:pt x="422" y="98"/>
                    <a:pt x="423" y="98"/>
                  </a:cubicBezTo>
                  <a:cubicBezTo>
                    <a:pt x="482" y="146"/>
                    <a:pt x="556" y="179"/>
                    <a:pt x="628" y="200"/>
                  </a:cubicBezTo>
                  <a:cubicBezTo>
                    <a:pt x="697" y="219"/>
                    <a:pt x="785" y="234"/>
                    <a:pt x="848" y="190"/>
                  </a:cubicBezTo>
                  <a:cubicBezTo>
                    <a:pt x="850" y="189"/>
                    <a:pt x="852" y="190"/>
                    <a:pt x="852" y="192"/>
                  </a:cubicBezTo>
                  <a:cubicBezTo>
                    <a:pt x="854" y="192"/>
                    <a:pt x="856" y="194"/>
                    <a:pt x="855" y="196"/>
                  </a:cubicBezTo>
                  <a:cubicBezTo>
                    <a:pt x="839" y="231"/>
                    <a:pt x="845" y="287"/>
                    <a:pt x="891" y="294"/>
                  </a:cubicBezTo>
                  <a:cubicBezTo>
                    <a:pt x="892" y="295"/>
                    <a:pt x="893" y="295"/>
                    <a:pt x="893" y="296"/>
                  </a:cubicBezTo>
                  <a:cubicBezTo>
                    <a:pt x="918" y="287"/>
                    <a:pt x="939" y="312"/>
                    <a:pt x="940" y="336"/>
                  </a:cubicBezTo>
                  <a:cubicBezTo>
                    <a:pt x="941" y="366"/>
                    <a:pt x="918" y="386"/>
                    <a:pt x="888" y="383"/>
                  </a:cubicBezTo>
                  <a:cubicBezTo>
                    <a:pt x="888" y="383"/>
                    <a:pt x="888" y="383"/>
                    <a:pt x="887" y="383"/>
                  </a:cubicBezTo>
                  <a:cubicBezTo>
                    <a:pt x="887" y="383"/>
                    <a:pt x="888" y="383"/>
                    <a:pt x="888" y="384"/>
                  </a:cubicBezTo>
                  <a:cubicBezTo>
                    <a:pt x="889" y="417"/>
                    <a:pt x="880" y="448"/>
                    <a:pt x="860" y="474"/>
                  </a:cubicBezTo>
                  <a:cubicBezTo>
                    <a:pt x="840" y="501"/>
                    <a:pt x="812" y="520"/>
                    <a:pt x="780" y="532"/>
                  </a:cubicBezTo>
                  <a:cubicBezTo>
                    <a:pt x="813" y="541"/>
                    <a:pt x="838" y="577"/>
                    <a:pt x="859" y="601"/>
                  </a:cubicBezTo>
                  <a:cubicBezTo>
                    <a:pt x="862" y="605"/>
                    <a:pt x="866" y="608"/>
                    <a:pt x="869" y="612"/>
                  </a:cubicBezTo>
                  <a:cubicBezTo>
                    <a:pt x="902" y="605"/>
                    <a:pt x="900" y="568"/>
                    <a:pt x="902" y="541"/>
                  </a:cubicBezTo>
                  <a:cubicBezTo>
                    <a:pt x="902" y="538"/>
                    <a:pt x="906" y="537"/>
                    <a:pt x="908" y="539"/>
                  </a:cubicBezTo>
                  <a:cubicBezTo>
                    <a:pt x="918" y="547"/>
                    <a:pt x="932" y="549"/>
                    <a:pt x="942" y="541"/>
                  </a:cubicBezTo>
                  <a:cubicBezTo>
                    <a:pt x="948" y="537"/>
                    <a:pt x="953" y="533"/>
                    <a:pt x="951" y="527"/>
                  </a:cubicBezTo>
                  <a:cubicBezTo>
                    <a:pt x="949" y="519"/>
                    <a:pt x="946" y="511"/>
                    <a:pt x="944" y="503"/>
                  </a:cubicBezTo>
                  <a:cubicBezTo>
                    <a:pt x="938" y="481"/>
                    <a:pt x="935" y="464"/>
                    <a:pt x="940" y="442"/>
                  </a:cubicBezTo>
                  <a:close/>
                  <a:moveTo>
                    <a:pt x="888" y="376"/>
                  </a:moveTo>
                  <a:cubicBezTo>
                    <a:pt x="914" y="378"/>
                    <a:pt x="934" y="363"/>
                    <a:pt x="933" y="336"/>
                  </a:cubicBezTo>
                  <a:cubicBezTo>
                    <a:pt x="932" y="326"/>
                    <a:pt x="929" y="315"/>
                    <a:pt x="921" y="308"/>
                  </a:cubicBezTo>
                  <a:cubicBezTo>
                    <a:pt x="912" y="301"/>
                    <a:pt x="903" y="302"/>
                    <a:pt x="892" y="303"/>
                  </a:cubicBezTo>
                  <a:cubicBezTo>
                    <a:pt x="892" y="303"/>
                    <a:pt x="891" y="303"/>
                    <a:pt x="891" y="302"/>
                  </a:cubicBezTo>
                  <a:cubicBezTo>
                    <a:pt x="890" y="302"/>
                    <a:pt x="889" y="303"/>
                    <a:pt x="888" y="303"/>
                  </a:cubicBezTo>
                  <a:cubicBezTo>
                    <a:pt x="839" y="295"/>
                    <a:pt x="829" y="234"/>
                    <a:pt x="849" y="195"/>
                  </a:cubicBezTo>
                  <a:cubicBezTo>
                    <a:pt x="789" y="243"/>
                    <a:pt x="699" y="228"/>
                    <a:pt x="631" y="209"/>
                  </a:cubicBezTo>
                  <a:cubicBezTo>
                    <a:pt x="558" y="188"/>
                    <a:pt x="480" y="156"/>
                    <a:pt x="421" y="107"/>
                  </a:cubicBezTo>
                  <a:cubicBezTo>
                    <a:pt x="398" y="188"/>
                    <a:pt x="382" y="278"/>
                    <a:pt x="401" y="362"/>
                  </a:cubicBezTo>
                  <a:cubicBezTo>
                    <a:pt x="419" y="443"/>
                    <a:pt x="471" y="516"/>
                    <a:pt x="554" y="537"/>
                  </a:cubicBezTo>
                  <a:cubicBezTo>
                    <a:pt x="669" y="568"/>
                    <a:pt x="885" y="542"/>
                    <a:pt x="881" y="384"/>
                  </a:cubicBezTo>
                  <a:cubicBezTo>
                    <a:pt x="881" y="381"/>
                    <a:pt x="883" y="380"/>
                    <a:pt x="885" y="381"/>
                  </a:cubicBezTo>
                  <a:cubicBezTo>
                    <a:pt x="885" y="379"/>
                    <a:pt x="885" y="376"/>
                    <a:pt x="888" y="376"/>
                  </a:cubicBezTo>
                  <a:close/>
                  <a:moveTo>
                    <a:pt x="822" y="1388"/>
                  </a:moveTo>
                  <a:cubicBezTo>
                    <a:pt x="848" y="1371"/>
                    <a:pt x="851" y="1342"/>
                    <a:pt x="850" y="1314"/>
                  </a:cubicBezTo>
                  <a:cubicBezTo>
                    <a:pt x="849" y="1288"/>
                    <a:pt x="848" y="1262"/>
                    <a:pt x="848" y="1236"/>
                  </a:cubicBezTo>
                  <a:cubicBezTo>
                    <a:pt x="848" y="1170"/>
                    <a:pt x="846" y="1104"/>
                    <a:pt x="842" y="1039"/>
                  </a:cubicBezTo>
                  <a:cubicBezTo>
                    <a:pt x="837" y="934"/>
                    <a:pt x="830" y="830"/>
                    <a:pt x="808" y="729"/>
                  </a:cubicBezTo>
                  <a:cubicBezTo>
                    <a:pt x="808" y="731"/>
                    <a:pt x="808" y="733"/>
                    <a:pt x="808" y="736"/>
                  </a:cubicBezTo>
                  <a:cubicBezTo>
                    <a:pt x="808" y="738"/>
                    <a:pt x="806" y="740"/>
                    <a:pt x="804" y="740"/>
                  </a:cubicBezTo>
                  <a:cubicBezTo>
                    <a:pt x="799" y="740"/>
                    <a:pt x="794" y="741"/>
                    <a:pt x="789" y="742"/>
                  </a:cubicBezTo>
                  <a:cubicBezTo>
                    <a:pt x="780" y="804"/>
                    <a:pt x="713" y="868"/>
                    <a:pt x="649" y="867"/>
                  </a:cubicBezTo>
                  <a:cubicBezTo>
                    <a:pt x="646" y="867"/>
                    <a:pt x="642" y="868"/>
                    <a:pt x="639" y="868"/>
                  </a:cubicBezTo>
                  <a:cubicBezTo>
                    <a:pt x="642" y="908"/>
                    <a:pt x="637" y="949"/>
                    <a:pt x="633" y="989"/>
                  </a:cubicBezTo>
                  <a:cubicBezTo>
                    <a:pt x="628" y="1041"/>
                    <a:pt x="622" y="1093"/>
                    <a:pt x="619" y="1145"/>
                  </a:cubicBezTo>
                  <a:cubicBezTo>
                    <a:pt x="615" y="1208"/>
                    <a:pt x="610" y="1286"/>
                    <a:pt x="641" y="1344"/>
                  </a:cubicBezTo>
                  <a:cubicBezTo>
                    <a:pt x="653" y="1368"/>
                    <a:pt x="672" y="1385"/>
                    <a:pt x="699" y="1390"/>
                  </a:cubicBezTo>
                  <a:cubicBezTo>
                    <a:pt x="720" y="1395"/>
                    <a:pt x="742" y="1397"/>
                    <a:pt x="764" y="1397"/>
                  </a:cubicBezTo>
                  <a:cubicBezTo>
                    <a:pt x="782" y="1397"/>
                    <a:pt x="807" y="1399"/>
                    <a:pt x="822" y="1388"/>
                  </a:cubicBezTo>
                  <a:close/>
                  <a:moveTo>
                    <a:pt x="786" y="734"/>
                  </a:moveTo>
                  <a:cubicBezTo>
                    <a:pt x="793" y="734"/>
                    <a:pt x="800" y="736"/>
                    <a:pt x="800" y="727"/>
                  </a:cubicBezTo>
                  <a:cubicBezTo>
                    <a:pt x="799" y="718"/>
                    <a:pt x="799" y="708"/>
                    <a:pt x="797" y="699"/>
                  </a:cubicBezTo>
                  <a:cubicBezTo>
                    <a:pt x="794" y="681"/>
                    <a:pt x="791" y="663"/>
                    <a:pt x="785" y="645"/>
                  </a:cubicBezTo>
                  <a:cubicBezTo>
                    <a:pt x="776" y="615"/>
                    <a:pt x="764" y="584"/>
                    <a:pt x="743" y="560"/>
                  </a:cubicBezTo>
                  <a:cubicBezTo>
                    <a:pt x="750" y="577"/>
                    <a:pt x="754" y="596"/>
                    <a:pt x="756" y="614"/>
                  </a:cubicBezTo>
                  <a:cubicBezTo>
                    <a:pt x="764" y="675"/>
                    <a:pt x="760" y="743"/>
                    <a:pt x="732" y="798"/>
                  </a:cubicBezTo>
                  <a:cubicBezTo>
                    <a:pt x="721" y="821"/>
                    <a:pt x="704" y="841"/>
                    <a:pt x="683" y="854"/>
                  </a:cubicBezTo>
                  <a:cubicBezTo>
                    <a:pt x="732" y="835"/>
                    <a:pt x="775" y="787"/>
                    <a:pt x="781" y="738"/>
                  </a:cubicBezTo>
                  <a:cubicBezTo>
                    <a:pt x="782" y="736"/>
                    <a:pt x="783" y="735"/>
                    <a:pt x="786" y="734"/>
                  </a:cubicBezTo>
                  <a:close/>
                  <a:moveTo>
                    <a:pt x="749" y="718"/>
                  </a:moveTo>
                  <a:cubicBezTo>
                    <a:pt x="755" y="671"/>
                    <a:pt x="758" y="611"/>
                    <a:pt x="737" y="565"/>
                  </a:cubicBezTo>
                  <a:cubicBezTo>
                    <a:pt x="745" y="592"/>
                    <a:pt x="748" y="627"/>
                    <a:pt x="724" y="643"/>
                  </a:cubicBezTo>
                  <a:cubicBezTo>
                    <a:pt x="695" y="662"/>
                    <a:pt x="663" y="636"/>
                    <a:pt x="644" y="615"/>
                  </a:cubicBezTo>
                  <a:cubicBezTo>
                    <a:pt x="644" y="615"/>
                    <a:pt x="644" y="615"/>
                    <a:pt x="644" y="615"/>
                  </a:cubicBezTo>
                  <a:cubicBezTo>
                    <a:pt x="644" y="615"/>
                    <a:pt x="644" y="616"/>
                    <a:pt x="644" y="616"/>
                  </a:cubicBezTo>
                  <a:cubicBezTo>
                    <a:pt x="647" y="657"/>
                    <a:pt x="635" y="701"/>
                    <a:pt x="631" y="742"/>
                  </a:cubicBezTo>
                  <a:cubicBezTo>
                    <a:pt x="627" y="781"/>
                    <a:pt x="621" y="824"/>
                    <a:pt x="638" y="861"/>
                  </a:cubicBezTo>
                  <a:cubicBezTo>
                    <a:pt x="642" y="861"/>
                    <a:pt x="645" y="860"/>
                    <a:pt x="649" y="860"/>
                  </a:cubicBezTo>
                  <a:cubicBezTo>
                    <a:pt x="715" y="848"/>
                    <a:pt x="740" y="776"/>
                    <a:pt x="749" y="718"/>
                  </a:cubicBezTo>
                  <a:close/>
                  <a:moveTo>
                    <a:pt x="715" y="1591"/>
                  </a:moveTo>
                  <a:cubicBezTo>
                    <a:pt x="734" y="1585"/>
                    <a:pt x="749" y="1564"/>
                    <a:pt x="744" y="1543"/>
                  </a:cubicBezTo>
                  <a:cubicBezTo>
                    <a:pt x="742" y="1536"/>
                    <a:pt x="740" y="1529"/>
                    <a:pt x="737" y="1522"/>
                  </a:cubicBezTo>
                  <a:cubicBezTo>
                    <a:pt x="737" y="1528"/>
                    <a:pt x="736" y="1534"/>
                    <a:pt x="733" y="1540"/>
                  </a:cubicBezTo>
                  <a:cubicBezTo>
                    <a:pt x="728" y="1547"/>
                    <a:pt x="720" y="1553"/>
                    <a:pt x="711" y="1552"/>
                  </a:cubicBezTo>
                  <a:cubicBezTo>
                    <a:pt x="701" y="1551"/>
                    <a:pt x="693" y="1544"/>
                    <a:pt x="690" y="1535"/>
                  </a:cubicBezTo>
                  <a:cubicBezTo>
                    <a:pt x="686" y="1526"/>
                    <a:pt x="687" y="1516"/>
                    <a:pt x="690" y="1507"/>
                  </a:cubicBezTo>
                  <a:cubicBezTo>
                    <a:pt x="683" y="1521"/>
                    <a:pt x="677" y="1536"/>
                    <a:pt x="677" y="1551"/>
                  </a:cubicBezTo>
                  <a:cubicBezTo>
                    <a:pt x="677" y="1571"/>
                    <a:pt x="691" y="1597"/>
                    <a:pt x="715" y="1591"/>
                  </a:cubicBezTo>
                  <a:close/>
                  <a:moveTo>
                    <a:pt x="714" y="1498"/>
                  </a:moveTo>
                  <a:cubicBezTo>
                    <a:pt x="742" y="1496"/>
                    <a:pt x="740" y="1428"/>
                    <a:pt x="742" y="1405"/>
                  </a:cubicBezTo>
                  <a:cubicBezTo>
                    <a:pt x="721" y="1404"/>
                    <a:pt x="700" y="1401"/>
                    <a:pt x="681" y="1394"/>
                  </a:cubicBezTo>
                  <a:cubicBezTo>
                    <a:pt x="683" y="1419"/>
                    <a:pt x="687" y="1500"/>
                    <a:pt x="714" y="1498"/>
                  </a:cubicBezTo>
                  <a:close/>
                  <a:moveTo>
                    <a:pt x="725" y="635"/>
                  </a:moveTo>
                  <a:cubicBezTo>
                    <a:pt x="746" y="611"/>
                    <a:pt x="735" y="574"/>
                    <a:pt x="725" y="549"/>
                  </a:cubicBezTo>
                  <a:cubicBezTo>
                    <a:pt x="725" y="549"/>
                    <a:pt x="725" y="549"/>
                    <a:pt x="725" y="548"/>
                  </a:cubicBezTo>
                  <a:cubicBezTo>
                    <a:pt x="720" y="549"/>
                    <a:pt x="716" y="550"/>
                    <a:pt x="711" y="551"/>
                  </a:cubicBezTo>
                  <a:cubicBezTo>
                    <a:pt x="711" y="551"/>
                    <a:pt x="711" y="552"/>
                    <a:pt x="711" y="552"/>
                  </a:cubicBezTo>
                  <a:cubicBezTo>
                    <a:pt x="721" y="634"/>
                    <a:pt x="579" y="624"/>
                    <a:pt x="602" y="555"/>
                  </a:cubicBezTo>
                  <a:cubicBezTo>
                    <a:pt x="602" y="555"/>
                    <a:pt x="602" y="555"/>
                    <a:pt x="602" y="555"/>
                  </a:cubicBezTo>
                  <a:cubicBezTo>
                    <a:pt x="584" y="553"/>
                    <a:pt x="566" y="549"/>
                    <a:pt x="549" y="544"/>
                  </a:cubicBezTo>
                  <a:cubicBezTo>
                    <a:pt x="549" y="545"/>
                    <a:pt x="549" y="545"/>
                    <a:pt x="549" y="546"/>
                  </a:cubicBezTo>
                  <a:cubicBezTo>
                    <a:pt x="524" y="585"/>
                    <a:pt x="500" y="624"/>
                    <a:pt x="493" y="670"/>
                  </a:cubicBezTo>
                  <a:cubicBezTo>
                    <a:pt x="493" y="670"/>
                    <a:pt x="492" y="670"/>
                    <a:pt x="492" y="670"/>
                  </a:cubicBezTo>
                  <a:cubicBezTo>
                    <a:pt x="490" y="695"/>
                    <a:pt x="483" y="719"/>
                    <a:pt x="478" y="743"/>
                  </a:cubicBezTo>
                  <a:cubicBezTo>
                    <a:pt x="487" y="743"/>
                    <a:pt x="496" y="744"/>
                    <a:pt x="504" y="743"/>
                  </a:cubicBezTo>
                  <a:cubicBezTo>
                    <a:pt x="508" y="742"/>
                    <a:pt x="510" y="744"/>
                    <a:pt x="509" y="748"/>
                  </a:cubicBezTo>
                  <a:cubicBezTo>
                    <a:pt x="505" y="768"/>
                    <a:pt x="498" y="795"/>
                    <a:pt x="515" y="812"/>
                  </a:cubicBezTo>
                  <a:cubicBezTo>
                    <a:pt x="532" y="828"/>
                    <a:pt x="555" y="838"/>
                    <a:pt x="576" y="848"/>
                  </a:cubicBezTo>
                  <a:cubicBezTo>
                    <a:pt x="541" y="819"/>
                    <a:pt x="527" y="768"/>
                    <a:pt x="525" y="724"/>
                  </a:cubicBezTo>
                  <a:cubicBezTo>
                    <a:pt x="521" y="667"/>
                    <a:pt x="527" y="598"/>
                    <a:pt x="562" y="551"/>
                  </a:cubicBezTo>
                  <a:cubicBezTo>
                    <a:pt x="564" y="549"/>
                    <a:pt x="567" y="550"/>
                    <a:pt x="567" y="552"/>
                  </a:cubicBezTo>
                  <a:cubicBezTo>
                    <a:pt x="567" y="552"/>
                    <a:pt x="567" y="551"/>
                    <a:pt x="567" y="551"/>
                  </a:cubicBezTo>
                  <a:cubicBezTo>
                    <a:pt x="568" y="550"/>
                    <a:pt x="570" y="551"/>
                    <a:pt x="569" y="552"/>
                  </a:cubicBezTo>
                  <a:cubicBezTo>
                    <a:pt x="563" y="561"/>
                    <a:pt x="561" y="577"/>
                    <a:pt x="558" y="587"/>
                  </a:cubicBezTo>
                  <a:cubicBezTo>
                    <a:pt x="555" y="601"/>
                    <a:pt x="552" y="616"/>
                    <a:pt x="553" y="630"/>
                  </a:cubicBezTo>
                  <a:cubicBezTo>
                    <a:pt x="556" y="659"/>
                    <a:pt x="587" y="655"/>
                    <a:pt x="605" y="643"/>
                  </a:cubicBezTo>
                  <a:cubicBezTo>
                    <a:pt x="618" y="633"/>
                    <a:pt x="630" y="621"/>
                    <a:pt x="643" y="611"/>
                  </a:cubicBezTo>
                  <a:cubicBezTo>
                    <a:pt x="643" y="610"/>
                    <a:pt x="644" y="609"/>
                    <a:pt x="646" y="610"/>
                  </a:cubicBezTo>
                  <a:cubicBezTo>
                    <a:pt x="662" y="627"/>
                    <a:pt x="701" y="661"/>
                    <a:pt x="725" y="635"/>
                  </a:cubicBezTo>
                  <a:close/>
                  <a:moveTo>
                    <a:pt x="712" y="1545"/>
                  </a:moveTo>
                  <a:cubicBezTo>
                    <a:pt x="734" y="1545"/>
                    <a:pt x="730" y="1517"/>
                    <a:pt x="724" y="1503"/>
                  </a:cubicBezTo>
                  <a:cubicBezTo>
                    <a:pt x="721" y="1505"/>
                    <a:pt x="716" y="1506"/>
                    <a:pt x="711" y="1506"/>
                  </a:cubicBezTo>
                  <a:cubicBezTo>
                    <a:pt x="706" y="1505"/>
                    <a:pt x="702" y="1503"/>
                    <a:pt x="699" y="1500"/>
                  </a:cubicBezTo>
                  <a:cubicBezTo>
                    <a:pt x="695" y="1510"/>
                    <a:pt x="691" y="1522"/>
                    <a:pt x="696" y="1533"/>
                  </a:cubicBezTo>
                  <a:cubicBezTo>
                    <a:pt x="698" y="1539"/>
                    <a:pt x="704" y="1545"/>
                    <a:pt x="712" y="1545"/>
                  </a:cubicBezTo>
                  <a:close/>
                  <a:moveTo>
                    <a:pt x="655" y="605"/>
                  </a:moveTo>
                  <a:cubicBezTo>
                    <a:pt x="687" y="604"/>
                    <a:pt x="706" y="584"/>
                    <a:pt x="705" y="552"/>
                  </a:cubicBezTo>
                  <a:cubicBezTo>
                    <a:pt x="703" y="552"/>
                    <a:pt x="700" y="553"/>
                    <a:pt x="698" y="553"/>
                  </a:cubicBezTo>
                  <a:cubicBezTo>
                    <a:pt x="669" y="557"/>
                    <a:pt x="637" y="558"/>
                    <a:pt x="606" y="555"/>
                  </a:cubicBezTo>
                  <a:cubicBezTo>
                    <a:pt x="606" y="555"/>
                    <a:pt x="606" y="556"/>
                    <a:pt x="606" y="556"/>
                  </a:cubicBezTo>
                  <a:cubicBezTo>
                    <a:pt x="600" y="587"/>
                    <a:pt x="627" y="605"/>
                    <a:pt x="655" y="605"/>
                  </a:cubicBezTo>
                  <a:close/>
                  <a:moveTo>
                    <a:pt x="638" y="1360"/>
                  </a:moveTo>
                  <a:cubicBezTo>
                    <a:pt x="638" y="1359"/>
                    <a:pt x="639" y="1359"/>
                    <a:pt x="639" y="1358"/>
                  </a:cubicBezTo>
                  <a:cubicBezTo>
                    <a:pt x="623" y="1332"/>
                    <a:pt x="616" y="1298"/>
                    <a:pt x="613" y="1269"/>
                  </a:cubicBezTo>
                  <a:cubicBezTo>
                    <a:pt x="604" y="1196"/>
                    <a:pt x="611" y="1122"/>
                    <a:pt x="619" y="1049"/>
                  </a:cubicBezTo>
                  <a:cubicBezTo>
                    <a:pt x="625" y="990"/>
                    <a:pt x="636" y="928"/>
                    <a:pt x="633" y="868"/>
                  </a:cubicBezTo>
                  <a:cubicBezTo>
                    <a:pt x="623" y="868"/>
                    <a:pt x="613" y="866"/>
                    <a:pt x="602" y="862"/>
                  </a:cubicBezTo>
                  <a:cubicBezTo>
                    <a:pt x="601" y="862"/>
                    <a:pt x="599" y="861"/>
                    <a:pt x="598" y="860"/>
                  </a:cubicBezTo>
                  <a:cubicBezTo>
                    <a:pt x="597" y="861"/>
                    <a:pt x="597" y="861"/>
                    <a:pt x="596" y="861"/>
                  </a:cubicBezTo>
                  <a:cubicBezTo>
                    <a:pt x="591" y="861"/>
                    <a:pt x="586" y="858"/>
                    <a:pt x="580" y="857"/>
                  </a:cubicBezTo>
                  <a:cubicBezTo>
                    <a:pt x="580" y="857"/>
                    <a:pt x="580" y="857"/>
                    <a:pt x="579" y="856"/>
                  </a:cubicBezTo>
                  <a:cubicBezTo>
                    <a:pt x="578" y="856"/>
                    <a:pt x="578" y="856"/>
                    <a:pt x="577" y="856"/>
                  </a:cubicBezTo>
                  <a:cubicBezTo>
                    <a:pt x="576" y="856"/>
                    <a:pt x="575" y="855"/>
                    <a:pt x="575" y="855"/>
                  </a:cubicBezTo>
                  <a:cubicBezTo>
                    <a:pt x="574" y="855"/>
                    <a:pt x="574" y="855"/>
                    <a:pt x="573" y="855"/>
                  </a:cubicBezTo>
                  <a:cubicBezTo>
                    <a:pt x="550" y="847"/>
                    <a:pt x="518" y="832"/>
                    <a:pt x="504" y="812"/>
                  </a:cubicBezTo>
                  <a:cubicBezTo>
                    <a:pt x="492" y="794"/>
                    <a:pt x="496" y="771"/>
                    <a:pt x="501" y="751"/>
                  </a:cubicBezTo>
                  <a:cubicBezTo>
                    <a:pt x="492" y="752"/>
                    <a:pt x="483" y="751"/>
                    <a:pt x="474" y="750"/>
                  </a:cubicBezTo>
                  <a:cubicBezTo>
                    <a:pt x="471" y="750"/>
                    <a:pt x="469" y="748"/>
                    <a:pt x="470" y="745"/>
                  </a:cubicBezTo>
                  <a:cubicBezTo>
                    <a:pt x="474" y="719"/>
                    <a:pt x="479" y="692"/>
                    <a:pt x="486" y="667"/>
                  </a:cubicBezTo>
                  <a:cubicBezTo>
                    <a:pt x="486" y="667"/>
                    <a:pt x="487" y="666"/>
                    <a:pt x="487" y="666"/>
                  </a:cubicBezTo>
                  <a:cubicBezTo>
                    <a:pt x="476" y="691"/>
                    <a:pt x="466" y="716"/>
                    <a:pt x="459" y="741"/>
                  </a:cubicBezTo>
                  <a:cubicBezTo>
                    <a:pt x="443" y="796"/>
                    <a:pt x="441" y="854"/>
                    <a:pt x="437" y="910"/>
                  </a:cubicBezTo>
                  <a:cubicBezTo>
                    <a:pt x="431" y="997"/>
                    <a:pt x="422" y="1083"/>
                    <a:pt x="411" y="1169"/>
                  </a:cubicBezTo>
                  <a:cubicBezTo>
                    <a:pt x="407" y="1207"/>
                    <a:pt x="403" y="1245"/>
                    <a:pt x="406" y="1283"/>
                  </a:cubicBezTo>
                  <a:cubicBezTo>
                    <a:pt x="409" y="1313"/>
                    <a:pt x="416" y="1345"/>
                    <a:pt x="445" y="1360"/>
                  </a:cubicBezTo>
                  <a:cubicBezTo>
                    <a:pt x="476" y="1376"/>
                    <a:pt x="513" y="1380"/>
                    <a:pt x="548" y="1379"/>
                  </a:cubicBezTo>
                  <a:cubicBezTo>
                    <a:pt x="576" y="1379"/>
                    <a:pt x="609" y="1376"/>
                    <a:pt x="634" y="1361"/>
                  </a:cubicBezTo>
                  <a:cubicBezTo>
                    <a:pt x="636" y="1360"/>
                    <a:pt x="637" y="1360"/>
                    <a:pt x="637" y="1361"/>
                  </a:cubicBezTo>
                  <a:cubicBezTo>
                    <a:pt x="638" y="1360"/>
                    <a:pt x="638" y="1360"/>
                    <a:pt x="638" y="1360"/>
                  </a:cubicBezTo>
                  <a:close/>
                  <a:moveTo>
                    <a:pt x="622" y="756"/>
                  </a:moveTo>
                  <a:cubicBezTo>
                    <a:pt x="626" y="711"/>
                    <a:pt x="634" y="666"/>
                    <a:pt x="639" y="621"/>
                  </a:cubicBezTo>
                  <a:cubicBezTo>
                    <a:pt x="616" y="647"/>
                    <a:pt x="574" y="678"/>
                    <a:pt x="550" y="641"/>
                  </a:cubicBezTo>
                  <a:cubicBezTo>
                    <a:pt x="542" y="630"/>
                    <a:pt x="548" y="606"/>
                    <a:pt x="551" y="594"/>
                  </a:cubicBezTo>
                  <a:cubicBezTo>
                    <a:pt x="553" y="586"/>
                    <a:pt x="554" y="576"/>
                    <a:pt x="557" y="568"/>
                  </a:cubicBezTo>
                  <a:cubicBezTo>
                    <a:pt x="531" y="617"/>
                    <a:pt x="526" y="683"/>
                    <a:pt x="532" y="736"/>
                  </a:cubicBezTo>
                  <a:cubicBezTo>
                    <a:pt x="539" y="792"/>
                    <a:pt x="568" y="859"/>
                    <a:pt x="629" y="861"/>
                  </a:cubicBezTo>
                  <a:cubicBezTo>
                    <a:pt x="623" y="853"/>
                    <a:pt x="622" y="839"/>
                    <a:pt x="621" y="830"/>
                  </a:cubicBezTo>
                  <a:cubicBezTo>
                    <a:pt x="618" y="805"/>
                    <a:pt x="620" y="781"/>
                    <a:pt x="622" y="756"/>
                  </a:cubicBezTo>
                  <a:close/>
                  <a:moveTo>
                    <a:pt x="569" y="1386"/>
                  </a:moveTo>
                  <a:cubicBezTo>
                    <a:pt x="569" y="1385"/>
                    <a:pt x="569" y="1385"/>
                    <a:pt x="569" y="1385"/>
                  </a:cubicBezTo>
                  <a:cubicBezTo>
                    <a:pt x="563" y="1386"/>
                    <a:pt x="558" y="1386"/>
                    <a:pt x="552" y="1386"/>
                  </a:cubicBezTo>
                  <a:cubicBezTo>
                    <a:pt x="534" y="1386"/>
                    <a:pt x="515" y="1386"/>
                    <a:pt x="497" y="1383"/>
                  </a:cubicBezTo>
                  <a:cubicBezTo>
                    <a:pt x="494" y="1408"/>
                    <a:pt x="499" y="1436"/>
                    <a:pt x="505" y="1460"/>
                  </a:cubicBezTo>
                  <a:cubicBezTo>
                    <a:pt x="509" y="1472"/>
                    <a:pt x="512" y="1489"/>
                    <a:pt x="524" y="1495"/>
                  </a:cubicBezTo>
                  <a:cubicBezTo>
                    <a:pt x="531" y="1499"/>
                    <a:pt x="540" y="1501"/>
                    <a:pt x="547" y="1496"/>
                  </a:cubicBezTo>
                  <a:cubicBezTo>
                    <a:pt x="547" y="1494"/>
                    <a:pt x="549" y="1493"/>
                    <a:pt x="551" y="1493"/>
                  </a:cubicBezTo>
                  <a:cubicBezTo>
                    <a:pt x="551" y="1492"/>
                    <a:pt x="551" y="1492"/>
                    <a:pt x="551" y="1492"/>
                  </a:cubicBezTo>
                  <a:cubicBezTo>
                    <a:pt x="572" y="1461"/>
                    <a:pt x="559" y="1420"/>
                    <a:pt x="569" y="1386"/>
                  </a:cubicBezTo>
                  <a:close/>
                  <a:moveTo>
                    <a:pt x="544" y="1583"/>
                  </a:moveTo>
                  <a:cubicBezTo>
                    <a:pt x="580" y="1579"/>
                    <a:pt x="569" y="1536"/>
                    <a:pt x="555" y="1510"/>
                  </a:cubicBezTo>
                  <a:cubicBezTo>
                    <a:pt x="558" y="1520"/>
                    <a:pt x="559" y="1531"/>
                    <a:pt x="555" y="1540"/>
                  </a:cubicBezTo>
                  <a:cubicBezTo>
                    <a:pt x="551" y="1548"/>
                    <a:pt x="543" y="1554"/>
                    <a:pt x="534" y="1554"/>
                  </a:cubicBezTo>
                  <a:cubicBezTo>
                    <a:pt x="524" y="1553"/>
                    <a:pt x="516" y="1548"/>
                    <a:pt x="512" y="1539"/>
                  </a:cubicBezTo>
                  <a:cubicBezTo>
                    <a:pt x="507" y="1526"/>
                    <a:pt x="511" y="1512"/>
                    <a:pt x="518" y="1501"/>
                  </a:cubicBezTo>
                  <a:cubicBezTo>
                    <a:pt x="516" y="1499"/>
                    <a:pt x="514" y="1498"/>
                    <a:pt x="513" y="1496"/>
                  </a:cubicBezTo>
                  <a:cubicBezTo>
                    <a:pt x="499" y="1527"/>
                    <a:pt x="496" y="1588"/>
                    <a:pt x="544" y="1583"/>
                  </a:cubicBezTo>
                  <a:close/>
                  <a:moveTo>
                    <a:pt x="549" y="1536"/>
                  </a:moveTo>
                  <a:cubicBezTo>
                    <a:pt x="553" y="1526"/>
                    <a:pt x="550" y="1515"/>
                    <a:pt x="546" y="1505"/>
                  </a:cubicBezTo>
                  <a:cubicBezTo>
                    <a:pt x="545" y="1505"/>
                    <a:pt x="544" y="1506"/>
                    <a:pt x="542" y="1506"/>
                  </a:cubicBezTo>
                  <a:cubicBezTo>
                    <a:pt x="534" y="1508"/>
                    <a:pt x="526" y="1506"/>
                    <a:pt x="520" y="1502"/>
                  </a:cubicBezTo>
                  <a:cubicBezTo>
                    <a:pt x="516" y="1512"/>
                    <a:pt x="513" y="1525"/>
                    <a:pt x="518" y="1535"/>
                  </a:cubicBezTo>
                  <a:cubicBezTo>
                    <a:pt x="521" y="1542"/>
                    <a:pt x="526" y="1547"/>
                    <a:pt x="534" y="1547"/>
                  </a:cubicBezTo>
                  <a:cubicBezTo>
                    <a:pt x="540" y="1547"/>
                    <a:pt x="546" y="1543"/>
                    <a:pt x="549" y="1536"/>
                  </a:cubicBezTo>
                  <a:close/>
                  <a:moveTo>
                    <a:pt x="542" y="542"/>
                  </a:moveTo>
                  <a:cubicBezTo>
                    <a:pt x="538" y="541"/>
                    <a:pt x="533" y="539"/>
                    <a:pt x="529" y="537"/>
                  </a:cubicBezTo>
                  <a:cubicBezTo>
                    <a:pt x="529" y="537"/>
                    <a:pt x="529" y="537"/>
                    <a:pt x="529" y="537"/>
                  </a:cubicBezTo>
                  <a:cubicBezTo>
                    <a:pt x="465" y="555"/>
                    <a:pt x="419" y="618"/>
                    <a:pt x="383" y="671"/>
                  </a:cubicBezTo>
                  <a:cubicBezTo>
                    <a:pt x="348" y="723"/>
                    <a:pt x="314" y="781"/>
                    <a:pt x="297" y="842"/>
                  </a:cubicBezTo>
                  <a:cubicBezTo>
                    <a:pt x="302" y="847"/>
                    <a:pt x="307" y="852"/>
                    <a:pt x="313" y="855"/>
                  </a:cubicBezTo>
                  <a:cubicBezTo>
                    <a:pt x="320" y="857"/>
                    <a:pt x="326" y="859"/>
                    <a:pt x="333" y="861"/>
                  </a:cubicBezTo>
                  <a:cubicBezTo>
                    <a:pt x="333" y="861"/>
                    <a:pt x="333" y="861"/>
                    <a:pt x="334" y="861"/>
                  </a:cubicBezTo>
                  <a:cubicBezTo>
                    <a:pt x="347" y="834"/>
                    <a:pt x="365" y="808"/>
                    <a:pt x="383" y="785"/>
                  </a:cubicBezTo>
                  <a:cubicBezTo>
                    <a:pt x="398" y="767"/>
                    <a:pt x="428" y="726"/>
                    <a:pt x="456" y="725"/>
                  </a:cubicBezTo>
                  <a:cubicBezTo>
                    <a:pt x="466" y="696"/>
                    <a:pt x="478" y="667"/>
                    <a:pt x="491" y="638"/>
                  </a:cubicBezTo>
                  <a:cubicBezTo>
                    <a:pt x="495" y="622"/>
                    <a:pt x="502" y="606"/>
                    <a:pt x="510" y="591"/>
                  </a:cubicBezTo>
                  <a:cubicBezTo>
                    <a:pt x="510" y="591"/>
                    <a:pt x="510" y="591"/>
                    <a:pt x="510" y="591"/>
                  </a:cubicBezTo>
                  <a:cubicBezTo>
                    <a:pt x="510" y="591"/>
                    <a:pt x="510" y="591"/>
                    <a:pt x="510" y="591"/>
                  </a:cubicBezTo>
                  <a:cubicBezTo>
                    <a:pt x="510" y="590"/>
                    <a:pt x="511" y="589"/>
                    <a:pt x="511" y="588"/>
                  </a:cubicBezTo>
                  <a:cubicBezTo>
                    <a:pt x="513" y="581"/>
                    <a:pt x="520" y="571"/>
                    <a:pt x="523" y="566"/>
                  </a:cubicBezTo>
                  <a:cubicBezTo>
                    <a:pt x="526" y="562"/>
                    <a:pt x="534" y="546"/>
                    <a:pt x="542" y="542"/>
                  </a:cubicBezTo>
                  <a:close/>
                  <a:moveTo>
                    <a:pt x="522" y="535"/>
                  </a:moveTo>
                  <a:cubicBezTo>
                    <a:pt x="519" y="533"/>
                    <a:pt x="515" y="532"/>
                    <a:pt x="512" y="530"/>
                  </a:cubicBezTo>
                  <a:cubicBezTo>
                    <a:pt x="357" y="453"/>
                    <a:pt x="372" y="241"/>
                    <a:pt x="417" y="103"/>
                  </a:cubicBezTo>
                  <a:cubicBezTo>
                    <a:pt x="416" y="102"/>
                    <a:pt x="416" y="102"/>
                    <a:pt x="416" y="101"/>
                  </a:cubicBezTo>
                  <a:cubicBezTo>
                    <a:pt x="414" y="98"/>
                    <a:pt x="411" y="96"/>
                    <a:pt x="409" y="93"/>
                  </a:cubicBezTo>
                  <a:cubicBezTo>
                    <a:pt x="376" y="113"/>
                    <a:pt x="362" y="155"/>
                    <a:pt x="355" y="190"/>
                  </a:cubicBezTo>
                  <a:cubicBezTo>
                    <a:pt x="347" y="225"/>
                    <a:pt x="341" y="262"/>
                    <a:pt x="345" y="298"/>
                  </a:cubicBezTo>
                  <a:cubicBezTo>
                    <a:pt x="351" y="342"/>
                    <a:pt x="363" y="386"/>
                    <a:pt x="370" y="430"/>
                  </a:cubicBezTo>
                  <a:cubicBezTo>
                    <a:pt x="374" y="463"/>
                    <a:pt x="376" y="498"/>
                    <a:pt x="362" y="528"/>
                  </a:cubicBezTo>
                  <a:cubicBezTo>
                    <a:pt x="377" y="531"/>
                    <a:pt x="391" y="530"/>
                    <a:pt x="405" y="522"/>
                  </a:cubicBezTo>
                  <a:cubicBezTo>
                    <a:pt x="407" y="520"/>
                    <a:pt x="411" y="522"/>
                    <a:pt x="411" y="525"/>
                  </a:cubicBezTo>
                  <a:cubicBezTo>
                    <a:pt x="409" y="550"/>
                    <a:pt x="412" y="578"/>
                    <a:pt x="435" y="593"/>
                  </a:cubicBezTo>
                  <a:cubicBezTo>
                    <a:pt x="443" y="584"/>
                    <a:pt x="452" y="576"/>
                    <a:pt x="461" y="568"/>
                  </a:cubicBezTo>
                  <a:cubicBezTo>
                    <a:pt x="478" y="553"/>
                    <a:pt x="499" y="538"/>
                    <a:pt x="522" y="535"/>
                  </a:cubicBezTo>
                  <a:close/>
                  <a:moveTo>
                    <a:pt x="394" y="934"/>
                  </a:moveTo>
                  <a:cubicBezTo>
                    <a:pt x="397" y="926"/>
                    <a:pt x="383" y="922"/>
                    <a:pt x="377" y="919"/>
                  </a:cubicBezTo>
                  <a:cubicBezTo>
                    <a:pt x="368" y="913"/>
                    <a:pt x="358" y="908"/>
                    <a:pt x="349" y="902"/>
                  </a:cubicBezTo>
                  <a:cubicBezTo>
                    <a:pt x="344" y="900"/>
                    <a:pt x="311" y="877"/>
                    <a:pt x="306" y="881"/>
                  </a:cubicBezTo>
                  <a:cubicBezTo>
                    <a:pt x="305" y="881"/>
                    <a:pt x="305" y="881"/>
                    <a:pt x="305" y="881"/>
                  </a:cubicBezTo>
                  <a:cubicBezTo>
                    <a:pt x="305" y="884"/>
                    <a:pt x="302" y="884"/>
                    <a:pt x="300" y="883"/>
                  </a:cubicBezTo>
                  <a:cubicBezTo>
                    <a:pt x="300" y="882"/>
                    <a:pt x="299" y="882"/>
                    <a:pt x="298" y="881"/>
                  </a:cubicBezTo>
                  <a:cubicBezTo>
                    <a:pt x="294" y="887"/>
                    <a:pt x="290" y="894"/>
                    <a:pt x="283" y="896"/>
                  </a:cubicBezTo>
                  <a:cubicBezTo>
                    <a:pt x="279" y="898"/>
                    <a:pt x="275" y="897"/>
                    <a:pt x="271" y="896"/>
                  </a:cubicBezTo>
                  <a:cubicBezTo>
                    <a:pt x="299" y="912"/>
                    <a:pt x="327" y="928"/>
                    <a:pt x="354" y="945"/>
                  </a:cubicBezTo>
                  <a:cubicBezTo>
                    <a:pt x="355" y="946"/>
                    <a:pt x="356" y="947"/>
                    <a:pt x="356" y="949"/>
                  </a:cubicBezTo>
                  <a:cubicBezTo>
                    <a:pt x="341" y="998"/>
                    <a:pt x="312" y="1041"/>
                    <a:pt x="296" y="1089"/>
                  </a:cubicBezTo>
                  <a:cubicBezTo>
                    <a:pt x="295" y="1090"/>
                    <a:pt x="293" y="1092"/>
                    <a:pt x="291" y="1091"/>
                  </a:cubicBezTo>
                  <a:cubicBezTo>
                    <a:pt x="197" y="1062"/>
                    <a:pt x="104" y="1012"/>
                    <a:pt x="30" y="946"/>
                  </a:cubicBezTo>
                  <a:cubicBezTo>
                    <a:pt x="29" y="945"/>
                    <a:pt x="29" y="943"/>
                    <a:pt x="29" y="942"/>
                  </a:cubicBezTo>
                  <a:cubicBezTo>
                    <a:pt x="33" y="935"/>
                    <a:pt x="38" y="929"/>
                    <a:pt x="43" y="923"/>
                  </a:cubicBezTo>
                  <a:cubicBezTo>
                    <a:pt x="41" y="922"/>
                    <a:pt x="39" y="922"/>
                    <a:pt x="37" y="921"/>
                  </a:cubicBezTo>
                  <a:cubicBezTo>
                    <a:pt x="28" y="934"/>
                    <a:pt x="18" y="947"/>
                    <a:pt x="13" y="962"/>
                  </a:cubicBezTo>
                  <a:cubicBezTo>
                    <a:pt x="9" y="973"/>
                    <a:pt x="8" y="977"/>
                    <a:pt x="19" y="983"/>
                  </a:cubicBezTo>
                  <a:cubicBezTo>
                    <a:pt x="25" y="986"/>
                    <a:pt x="31" y="990"/>
                    <a:pt x="37" y="993"/>
                  </a:cubicBezTo>
                  <a:cubicBezTo>
                    <a:pt x="66" y="1009"/>
                    <a:pt x="95" y="1025"/>
                    <a:pt x="124" y="1042"/>
                  </a:cubicBezTo>
                  <a:cubicBezTo>
                    <a:pt x="182" y="1074"/>
                    <a:pt x="240" y="1106"/>
                    <a:pt x="302" y="1130"/>
                  </a:cubicBezTo>
                  <a:cubicBezTo>
                    <a:pt x="313" y="1134"/>
                    <a:pt x="386" y="952"/>
                    <a:pt x="394" y="934"/>
                  </a:cubicBezTo>
                  <a:close/>
                  <a:moveTo>
                    <a:pt x="347" y="953"/>
                  </a:moveTo>
                  <a:cubicBezTo>
                    <a:pt x="349" y="947"/>
                    <a:pt x="337" y="943"/>
                    <a:pt x="334" y="941"/>
                  </a:cubicBezTo>
                  <a:cubicBezTo>
                    <a:pt x="308" y="926"/>
                    <a:pt x="283" y="911"/>
                    <a:pt x="257" y="896"/>
                  </a:cubicBezTo>
                  <a:cubicBezTo>
                    <a:pt x="230" y="882"/>
                    <a:pt x="203" y="868"/>
                    <a:pt x="176" y="855"/>
                  </a:cubicBezTo>
                  <a:cubicBezTo>
                    <a:pt x="160" y="847"/>
                    <a:pt x="145" y="840"/>
                    <a:pt x="129" y="834"/>
                  </a:cubicBezTo>
                  <a:cubicBezTo>
                    <a:pt x="122" y="831"/>
                    <a:pt x="115" y="825"/>
                    <a:pt x="109" y="833"/>
                  </a:cubicBezTo>
                  <a:cubicBezTo>
                    <a:pt x="106" y="837"/>
                    <a:pt x="105" y="839"/>
                    <a:pt x="102" y="842"/>
                  </a:cubicBezTo>
                  <a:cubicBezTo>
                    <a:pt x="102" y="843"/>
                    <a:pt x="102" y="843"/>
                    <a:pt x="101" y="843"/>
                  </a:cubicBezTo>
                  <a:cubicBezTo>
                    <a:pt x="89" y="873"/>
                    <a:pt x="75" y="901"/>
                    <a:pt x="55" y="926"/>
                  </a:cubicBezTo>
                  <a:cubicBezTo>
                    <a:pt x="54" y="927"/>
                    <a:pt x="52" y="927"/>
                    <a:pt x="50" y="927"/>
                  </a:cubicBezTo>
                  <a:cubicBezTo>
                    <a:pt x="49" y="926"/>
                    <a:pt x="48" y="925"/>
                    <a:pt x="46" y="925"/>
                  </a:cubicBezTo>
                  <a:cubicBezTo>
                    <a:pt x="41" y="931"/>
                    <a:pt x="34" y="941"/>
                    <a:pt x="39" y="946"/>
                  </a:cubicBezTo>
                  <a:cubicBezTo>
                    <a:pt x="44" y="950"/>
                    <a:pt x="49" y="954"/>
                    <a:pt x="54" y="958"/>
                  </a:cubicBezTo>
                  <a:cubicBezTo>
                    <a:pt x="67" y="969"/>
                    <a:pt x="81" y="979"/>
                    <a:pt x="96" y="989"/>
                  </a:cubicBezTo>
                  <a:cubicBezTo>
                    <a:pt x="121" y="1005"/>
                    <a:pt x="147" y="1021"/>
                    <a:pt x="174" y="1035"/>
                  </a:cubicBezTo>
                  <a:cubicBezTo>
                    <a:pt x="204" y="1051"/>
                    <a:pt x="235" y="1065"/>
                    <a:pt x="268" y="1076"/>
                  </a:cubicBezTo>
                  <a:cubicBezTo>
                    <a:pt x="271" y="1077"/>
                    <a:pt x="289" y="1086"/>
                    <a:pt x="291" y="1080"/>
                  </a:cubicBezTo>
                  <a:cubicBezTo>
                    <a:pt x="294" y="1074"/>
                    <a:pt x="296" y="1067"/>
                    <a:pt x="299" y="1061"/>
                  </a:cubicBezTo>
                  <a:cubicBezTo>
                    <a:pt x="304" y="1049"/>
                    <a:pt x="309" y="1038"/>
                    <a:pt x="314" y="1027"/>
                  </a:cubicBezTo>
                  <a:cubicBezTo>
                    <a:pt x="322" y="1013"/>
                    <a:pt x="329" y="998"/>
                    <a:pt x="336" y="983"/>
                  </a:cubicBezTo>
                  <a:cubicBezTo>
                    <a:pt x="340" y="973"/>
                    <a:pt x="344" y="963"/>
                    <a:pt x="347" y="953"/>
                  </a:cubicBezTo>
                  <a:close/>
                  <a:moveTo>
                    <a:pt x="324" y="881"/>
                  </a:moveTo>
                  <a:cubicBezTo>
                    <a:pt x="326" y="876"/>
                    <a:pt x="329" y="872"/>
                    <a:pt x="331" y="867"/>
                  </a:cubicBezTo>
                  <a:cubicBezTo>
                    <a:pt x="318" y="866"/>
                    <a:pt x="301" y="859"/>
                    <a:pt x="295" y="847"/>
                  </a:cubicBezTo>
                  <a:cubicBezTo>
                    <a:pt x="295" y="848"/>
                    <a:pt x="295" y="848"/>
                    <a:pt x="295" y="849"/>
                  </a:cubicBezTo>
                  <a:cubicBezTo>
                    <a:pt x="294" y="851"/>
                    <a:pt x="290" y="851"/>
                    <a:pt x="290" y="849"/>
                  </a:cubicBezTo>
                  <a:cubicBezTo>
                    <a:pt x="279" y="858"/>
                    <a:pt x="271" y="871"/>
                    <a:pt x="264" y="883"/>
                  </a:cubicBezTo>
                  <a:cubicBezTo>
                    <a:pt x="269" y="888"/>
                    <a:pt x="277" y="894"/>
                    <a:pt x="284" y="889"/>
                  </a:cubicBezTo>
                  <a:cubicBezTo>
                    <a:pt x="288" y="886"/>
                    <a:pt x="291" y="881"/>
                    <a:pt x="294" y="876"/>
                  </a:cubicBezTo>
                  <a:cubicBezTo>
                    <a:pt x="294" y="876"/>
                    <a:pt x="294" y="875"/>
                    <a:pt x="294" y="875"/>
                  </a:cubicBezTo>
                  <a:cubicBezTo>
                    <a:pt x="294" y="875"/>
                    <a:pt x="295" y="874"/>
                    <a:pt x="295" y="874"/>
                  </a:cubicBezTo>
                  <a:cubicBezTo>
                    <a:pt x="296" y="873"/>
                    <a:pt x="297" y="872"/>
                    <a:pt x="298" y="870"/>
                  </a:cubicBezTo>
                  <a:cubicBezTo>
                    <a:pt x="300" y="867"/>
                    <a:pt x="304" y="870"/>
                    <a:pt x="303" y="873"/>
                  </a:cubicBezTo>
                  <a:cubicBezTo>
                    <a:pt x="302" y="874"/>
                    <a:pt x="302" y="874"/>
                    <a:pt x="302" y="875"/>
                  </a:cubicBezTo>
                  <a:cubicBezTo>
                    <a:pt x="302" y="876"/>
                    <a:pt x="303" y="876"/>
                    <a:pt x="303" y="877"/>
                  </a:cubicBezTo>
                  <a:cubicBezTo>
                    <a:pt x="303" y="877"/>
                    <a:pt x="304" y="877"/>
                    <a:pt x="304" y="878"/>
                  </a:cubicBezTo>
                  <a:cubicBezTo>
                    <a:pt x="308" y="874"/>
                    <a:pt x="317" y="878"/>
                    <a:pt x="324" y="881"/>
                  </a:cubicBezTo>
                  <a:close/>
                  <a:moveTo>
                    <a:pt x="266" y="893"/>
                  </a:moveTo>
                  <a:cubicBezTo>
                    <a:pt x="263" y="891"/>
                    <a:pt x="260" y="888"/>
                    <a:pt x="258" y="886"/>
                  </a:cubicBezTo>
                  <a:cubicBezTo>
                    <a:pt x="257" y="885"/>
                    <a:pt x="257" y="883"/>
                    <a:pt x="257" y="882"/>
                  </a:cubicBezTo>
                  <a:cubicBezTo>
                    <a:pt x="262" y="874"/>
                    <a:pt x="267" y="865"/>
                    <a:pt x="273" y="858"/>
                  </a:cubicBezTo>
                  <a:cubicBezTo>
                    <a:pt x="242" y="844"/>
                    <a:pt x="211" y="830"/>
                    <a:pt x="179" y="816"/>
                  </a:cubicBezTo>
                  <a:cubicBezTo>
                    <a:pt x="164" y="809"/>
                    <a:pt x="149" y="802"/>
                    <a:pt x="133" y="795"/>
                  </a:cubicBezTo>
                  <a:cubicBezTo>
                    <a:pt x="123" y="791"/>
                    <a:pt x="116" y="787"/>
                    <a:pt x="109" y="799"/>
                  </a:cubicBezTo>
                  <a:cubicBezTo>
                    <a:pt x="105" y="806"/>
                    <a:pt x="102" y="813"/>
                    <a:pt x="99" y="820"/>
                  </a:cubicBezTo>
                  <a:cubicBezTo>
                    <a:pt x="98" y="822"/>
                    <a:pt x="96" y="822"/>
                    <a:pt x="95" y="822"/>
                  </a:cubicBezTo>
                  <a:cubicBezTo>
                    <a:pt x="94" y="825"/>
                    <a:pt x="93" y="827"/>
                    <a:pt x="92" y="831"/>
                  </a:cubicBezTo>
                  <a:cubicBezTo>
                    <a:pt x="95" y="831"/>
                    <a:pt x="98" y="832"/>
                    <a:pt x="100" y="832"/>
                  </a:cubicBezTo>
                  <a:cubicBezTo>
                    <a:pt x="101" y="832"/>
                    <a:pt x="101" y="832"/>
                    <a:pt x="102" y="833"/>
                  </a:cubicBezTo>
                  <a:cubicBezTo>
                    <a:pt x="104" y="829"/>
                    <a:pt x="107" y="825"/>
                    <a:pt x="110" y="821"/>
                  </a:cubicBezTo>
                  <a:cubicBezTo>
                    <a:pt x="110" y="821"/>
                    <a:pt x="112" y="820"/>
                    <a:pt x="113" y="821"/>
                  </a:cubicBezTo>
                  <a:cubicBezTo>
                    <a:pt x="166" y="840"/>
                    <a:pt x="216" y="865"/>
                    <a:pt x="266" y="893"/>
                  </a:cubicBezTo>
                  <a:close/>
                  <a:moveTo>
                    <a:pt x="95" y="839"/>
                  </a:moveTo>
                  <a:cubicBezTo>
                    <a:pt x="94" y="838"/>
                    <a:pt x="92" y="838"/>
                    <a:pt x="91" y="838"/>
                  </a:cubicBezTo>
                  <a:cubicBezTo>
                    <a:pt x="89" y="840"/>
                    <a:pt x="85" y="840"/>
                    <a:pt x="85" y="836"/>
                  </a:cubicBezTo>
                  <a:cubicBezTo>
                    <a:pt x="85" y="836"/>
                    <a:pt x="85" y="836"/>
                    <a:pt x="85" y="836"/>
                  </a:cubicBezTo>
                  <a:cubicBezTo>
                    <a:pt x="81" y="834"/>
                    <a:pt x="78" y="833"/>
                    <a:pt x="74" y="831"/>
                  </a:cubicBezTo>
                  <a:cubicBezTo>
                    <a:pt x="67" y="828"/>
                    <a:pt x="70" y="827"/>
                    <a:pt x="67" y="833"/>
                  </a:cubicBezTo>
                  <a:cubicBezTo>
                    <a:pt x="63" y="838"/>
                    <a:pt x="59" y="844"/>
                    <a:pt x="56" y="850"/>
                  </a:cubicBezTo>
                  <a:cubicBezTo>
                    <a:pt x="43" y="869"/>
                    <a:pt x="31" y="889"/>
                    <a:pt x="21" y="909"/>
                  </a:cubicBezTo>
                  <a:cubicBezTo>
                    <a:pt x="21" y="909"/>
                    <a:pt x="21" y="909"/>
                    <a:pt x="21" y="909"/>
                  </a:cubicBezTo>
                  <a:cubicBezTo>
                    <a:pt x="25" y="911"/>
                    <a:pt x="29" y="912"/>
                    <a:pt x="33" y="914"/>
                  </a:cubicBezTo>
                  <a:cubicBezTo>
                    <a:pt x="33" y="914"/>
                    <a:pt x="33" y="913"/>
                    <a:pt x="33" y="913"/>
                  </a:cubicBezTo>
                  <a:cubicBezTo>
                    <a:pt x="36" y="910"/>
                    <a:pt x="40" y="913"/>
                    <a:pt x="40" y="916"/>
                  </a:cubicBezTo>
                  <a:cubicBezTo>
                    <a:pt x="42" y="917"/>
                    <a:pt x="43" y="917"/>
                    <a:pt x="45" y="917"/>
                  </a:cubicBezTo>
                  <a:cubicBezTo>
                    <a:pt x="55" y="921"/>
                    <a:pt x="63" y="904"/>
                    <a:pt x="68" y="896"/>
                  </a:cubicBezTo>
                  <a:cubicBezTo>
                    <a:pt x="79" y="877"/>
                    <a:pt x="87" y="858"/>
                    <a:pt x="95" y="839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9" name="Freeform 76"/>
            <p:cNvSpPr/>
            <p:nvPr/>
          </p:nvSpPr>
          <p:spPr bwMode="auto">
            <a:xfrm>
              <a:off x="2453" y="958"/>
              <a:ext cx="57" cy="107"/>
            </a:xfrm>
            <a:custGeom>
              <a:avLst/>
              <a:gdLst>
                <a:gd name="T0" fmla="*/ 7 w 24"/>
                <a:gd name="T1" fmla="*/ 2 h 45"/>
                <a:gd name="T2" fmla="*/ 24 w 24"/>
                <a:gd name="T3" fmla="*/ 24 h 45"/>
                <a:gd name="T4" fmla="*/ 11 w 24"/>
                <a:gd name="T5" fmla="*/ 43 h 45"/>
                <a:gd name="T6" fmla="*/ 7 w 24"/>
                <a:gd name="T7" fmla="*/ 39 h 45"/>
                <a:gd name="T8" fmla="*/ 18 w 24"/>
                <a:gd name="T9" fmla="*/ 24 h 45"/>
                <a:gd name="T10" fmla="*/ 4 w 24"/>
                <a:gd name="T11" fmla="*/ 7 h 45"/>
                <a:gd name="T12" fmla="*/ 7 w 24"/>
                <a:gd name="T13" fmla="*/ 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45">
                  <a:moveTo>
                    <a:pt x="7" y="2"/>
                  </a:moveTo>
                  <a:cubicBezTo>
                    <a:pt x="14" y="7"/>
                    <a:pt x="24" y="14"/>
                    <a:pt x="24" y="24"/>
                  </a:cubicBezTo>
                  <a:cubicBezTo>
                    <a:pt x="23" y="32"/>
                    <a:pt x="17" y="38"/>
                    <a:pt x="11" y="43"/>
                  </a:cubicBezTo>
                  <a:cubicBezTo>
                    <a:pt x="8" y="45"/>
                    <a:pt x="5" y="41"/>
                    <a:pt x="7" y="39"/>
                  </a:cubicBezTo>
                  <a:cubicBezTo>
                    <a:pt x="12" y="35"/>
                    <a:pt x="18" y="30"/>
                    <a:pt x="18" y="24"/>
                  </a:cubicBezTo>
                  <a:cubicBezTo>
                    <a:pt x="17" y="16"/>
                    <a:pt x="9" y="11"/>
                    <a:pt x="4" y="7"/>
                  </a:cubicBezTo>
                  <a:cubicBezTo>
                    <a:pt x="0" y="5"/>
                    <a:pt x="3" y="0"/>
                    <a:pt x="7" y="2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0" name="Freeform 77"/>
            <p:cNvSpPr>
              <a:spLocks noEditPoints="1"/>
            </p:cNvSpPr>
            <p:nvPr/>
          </p:nvSpPr>
          <p:spPr bwMode="auto">
            <a:xfrm>
              <a:off x="2100" y="1077"/>
              <a:ext cx="218" cy="158"/>
            </a:xfrm>
            <a:custGeom>
              <a:avLst/>
              <a:gdLst>
                <a:gd name="T0" fmla="*/ 80 w 92"/>
                <a:gd name="T1" fmla="*/ 22 h 67"/>
                <a:gd name="T2" fmla="*/ 52 w 92"/>
                <a:gd name="T3" fmla="*/ 64 h 67"/>
                <a:gd name="T4" fmla="*/ 5 w 92"/>
                <a:gd name="T5" fmla="*/ 40 h 67"/>
                <a:gd name="T6" fmla="*/ 33 w 92"/>
                <a:gd name="T7" fmla="*/ 9 h 67"/>
                <a:gd name="T8" fmla="*/ 80 w 92"/>
                <a:gd name="T9" fmla="*/ 22 h 67"/>
                <a:gd name="T10" fmla="*/ 50 w 92"/>
                <a:gd name="T11" fmla="*/ 58 h 67"/>
                <a:gd name="T12" fmla="*/ 74 w 92"/>
                <a:gd name="T13" fmla="*/ 23 h 67"/>
                <a:gd name="T14" fmla="*/ 33 w 92"/>
                <a:gd name="T15" fmla="*/ 16 h 67"/>
                <a:gd name="T16" fmla="*/ 29 w 92"/>
                <a:gd name="T17" fmla="*/ 14 h 67"/>
                <a:gd name="T18" fmla="*/ 11 w 92"/>
                <a:gd name="T19" fmla="*/ 40 h 67"/>
                <a:gd name="T20" fmla="*/ 50 w 92"/>
                <a:gd name="T21" fmla="*/ 58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2" h="67">
                  <a:moveTo>
                    <a:pt x="80" y="22"/>
                  </a:moveTo>
                  <a:cubicBezTo>
                    <a:pt x="92" y="42"/>
                    <a:pt x="72" y="60"/>
                    <a:pt x="52" y="64"/>
                  </a:cubicBezTo>
                  <a:cubicBezTo>
                    <a:pt x="34" y="67"/>
                    <a:pt x="10" y="60"/>
                    <a:pt x="5" y="40"/>
                  </a:cubicBezTo>
                  <a:cubicBezTo>
                    <a:pt x="0" y="21"/>
                    <a:pt x="16" y="11"/>
                    <a:pt x="33" y="9"/>
                  </a:cubicBezTo>
                  <a:cubicBezTo>
                    <a:pt x="48" y="0"/>
                    <a:pt x="71" y="7"/>
                    <a:pt x="80" y="22"/>
                  </a:cubicBezTo>
                  <a:close/>
                  <a:moveTo>
                    <a:pt x="50" y="58"/>
                  </a:moveTo>
                  <a:cubicBezTo>
                    <a:pt x="65" y="54"/>
                    <a:pt x="87" y="41"/>
                    <a:pt x="74" y="23"/>
                  </a:cubicBezTo>
                  <a:cubicBezTo>
                    <a:pt x="63" y="10"/>
                    <a:pt x="47" y="10"/>
                    <a:pt x="33" y="16"/>
                  </a:cubicBezTo>
                  <a:cubicBezTo>
                    <a:pt x="31" y="17"/>
                    <a:pt x="29" y="15"/>
                    <a:pt x="29" y="14"/>
                  </a:cubicBezTo>
                  <a:cubicBezTo>
                    <a:pt x="17" y="18"/>
                    <a:pt x="6" y="26"/>
                    <a:pt x="11" y="40"/>
                  </a:cubicBezTo>
                  <a:cubicBezTo>
                    <a:pt x="17" y="55"/>
                    <a:pt x="36" y="61"/>
                    <a:pt x="50" y="58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1" name="Freeform 78"/>
            <p:cNvSpPr/>
            <p:nvPr/>
          </p:nvSpPr>
          <p:spPr bwMode="auto">
            <a:xfrm>
              <a:off x="2136" y="845"/>
              <a:ext cx="78" cy="66"/>
            </a:xfrm>
            <a:custGeom>
              <a:avLst/>
              <a:gdLst>
                <a:gd name="T0" fmla="*/ 23 w 33"/>
                <a:gd name="T1" fmla="*/ 6 h 28"/>
                <a:gd name="T2" fmla="*/ 33 w 33"/>
                <a:gd name="T3" fmla="*/ 23 h 28"/>
                <a:gd name="T4" fmla="*/ 27 w 33"/>
                <a:gd name="T5" fmla="*/ 25 h 28"/>
                <a:gd name="T6" fmla="*/ 19 w 33"/>
                <a:gd name="T7" fmla="*/ 10 h 28"/>
                <a:gd name="T8" fmla="*/ 3 w 33"/>
                <a:gd name="T9" fmla="*/ 4 h 28"/>
                <a:gd name="T10" fmla="*/ 3 w 33"/>
                <a:gd name="T11" fmla="*/ 0 h 28"/>
                <a:gd name="T12" fmla="*/ 23 w 33"/>
                <a:gd name="T13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28">
                  <a:moveTo>
                    <a:pt x="23" y="6"/>
                  </a:moveTo>
                  <a:cubicBezTo>
                    <a:pt x="28" y="10"/>
                    <a:pt x="33" y="17"/>
                    <a:pt x="33" y="23"/>
                  </a:cubicBezTo>
                  <a:cubicBezTo>
                    <a:pt x="33" y="26"/>
                    <a:pt x="29" y="28"/>
                    <a:pt x="27" y="25"/>
                  </a:cubicBezTo>
                  <a:cubicBezTo>
                    <a:pt x="25" y="20"/>
                    <a:pt x="24" y="14"/>
                    <a:pt x="19" y="10"/>
                  </a:cubicBezTo>
                  <a:cubicBezTo>
                    <a:pt x="14" y="7"/>
                    <a:pt x="9" y="5"/>
                    <a:pt x="3" y="4"/>
                  </a:cubicBezTo>
                  <a:cubicBezTo>
                    <a:pt x="0" y="4"/>
                    <a:pt x="0" y="0"/>
                    <a:pt x="3" y="0"/>
                  </a:cubicBezTo>
                  <a:cubicBezTo>
                    <a:pt x="10" y="0"/>
                    <a:pt x="18" y="1"/>
                    <a:pt x="23" y="6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2" name="Freeform 79"/>
            <p:cNvSpPr>
              <a:spLocks noEditPoints="1"/>
            </p:cNvSpPr>
            <p:nvPr/>
          </p:nvSpPr>
          <p:spPr bwMode="auto">
            <a:xfrm>
              <a:off x="2065" y="930"/>
              <a:ext cx="106" cy="102"/>
            </a:xfrm>
            <a:custGeom>
              <a:avLst/>
              <a:gdLst>
                <a:gd name="T0" fmla="*/ 44 w 45"/>
                <a:gd name="T1" fmla="*/ 24 h 43"/>
                <a:gd name="T2" fmla="*/ 23 w 45"/>
                <a:gd name="T3" fmla="*/ 41 h 43"/>
                <a:gd name="T4" fmla="*/ 2 w 45"/>
                <a:gd name="T5" fmla="*/ 18 h 43"/>
                <a:gd name="T6" fmla="*/ 18 w 45"/>
                <a:gd name="T7" fmla="*/ 2 h 43"/>
                <a:gd name="T8" fmla="*/ 21 w 45"/>
                <a:gd name="T9" fmla="*/ 1 h 43"/>
                <a:gd name="T10" fmla="*/ 44 w 45"/>
                <a:gd name="T11" fmla="*/ 24 h 43"/>
                <a:gd name="T12" fmla="*/ 38 w 45"/>
                <a:gd name="T13" fmla="*/ 27 h 43"/>
                <a:gd name="T14" fmla="*/ 36 w 45"/>
                <a:gd name="T15" fmla="*/ 28 h 43"/>
                <a:gd name="T16" fmla="*/ 33 w 45"/>
                <a:gd name="T17" fmla="*/ 32 h 43"/>
                <a:gd name="T18" fmla="*/ 32 w 45"/>
                <a:gd name="T19" fmla="*/ 33 h 43"/>
                <a:gd name="T20" fmla="*/ 31 w 45"/>
                <a:gd name="T21" fmla="*/ 34 h 43"/>
                <a:gd name="T22" fmla="*/ 38 w 45"/>
                <a:gd name="T23" fmla="*/ 27 h 43"/>
                <a:gd name="T24" fmla="*/ 14 w 45"/>
                <a:gd name="T25" fmla="*/ 8 h 43"/>
                <a:gd name="T26" fmla="*/ 23 w 45"/>
                <a:gd name="T27" fmla="*/ 7 h 43"/>
                <a:gd name="T28" fmla="*/ 19 w 45"/>
                <a:gd name="T29" fmla="*/ 6 h 43"/>
                <a:gd name="T30" fmla="*/ 19 w 45"/>
                <a:gd name="T31" fmla="*/ 6 h 43"/>
                <a:gd name="T32" fmla="*/ 14 w 45"/>
                <a:gd name="T33" fmla="*/ 8 h 43"/>
                <a:gd name="T34" fmla="*/ 18 w 45"/>
                <a:gd name="T35" fmla="*/ 34 h 43"/>
                <a:gd name="T36" fmla="*/ 16 w 45"/>
                <a:gd name="T37" fmla="*/ 31 h 43"/>
                <a:gd name="T38" fmla="*/ 14 w 45"/>
                <a:gd name="T39" fmla="*/ 31 h 43"/>
                <a:gd name="T40" fmla="*/ 12 w 45"/>
                <a:gd name="T41" fmla="*/ 30 h 43"/>
                <a:gd name="T42" fmla="*/ 18 w 45"/>
                <a:gd name="T43" fmla="*/ 3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5" h="43">
                  <a:moveTo>
                    <a:pt x="44" y="24"/>
                  </a:moveTo>
                  <a:cubicBezTo>
                    <a:pt x="45" y="36"/>
                    <a:pt x="34" y="43"/>
                    <a:pt x="23" y="41"/>
                  </a:cubicBezTo>
                  <a:cubicBezTo>
                    <a:pt x="10" y="40"/>
                    <a:pt x="0" y="31"/>
                    <a:pt x="2" y="18"/>
                  </a:cubicBezTo>
                  <a:cubicBezTo>
                    <a:pt x="3" y="9"/>
                    <a:pt x="10" y="3"/>
                    <a:pt x="18" y="2"/>
                  </a:cubicBezTo>
                  <a:cubicBezTo>
                    <a:pt x="18" y="1"/>
                    <a:pt x="19" y="0"/>
                    <a:pt x="21" y="1"/>
                  </a:cubicBezTo>
                  <a:cubicBezTo>
                    <a:pt x="32" y="2"/>
                    <a:pt x="44" y="12"/>
                    <a:pt x="44" y="24"/>
                  </a:cubicBezTo>
                  <a:close/>
                  <a:moveTo>
                    <a:pt x="38" y="27"/>
                  </a:moveTo>
                  <a:cubicBezTo>
                    <a:pt x="37" y="27"/>
                    <a:pt x="37" y="28"/>
                    <a:pt x="36" y="28"/>
                  </a:cubicBezTo>
                  <a:cubicBezTo>
                    <a:pt x="35" y="29"/>
                    <a:pt x="34" y="31"/>
                    <a:pt x="33" y="32"/>
                  </a:cubicBezTo>
                  <a:cubicBezTo>
                    <a:pt x="33" y="33"/>
                    <a:pt x="33" y="33"/>
                    <a:pt x="32" y="33"/>
                  </a:cubicBezTo>
                  <a:cubicBezTo>
                    <a:pt x="32" y="33"/>
                    <a:pt x="31" y="34"/>
                    <a:pt x="31" y="34"/>
                  </a:cubicBezTo>
                  <a:cubicBezTo>
                    <a:pt x="35" y="33"/>
                    <a:pt x="37" y="31"/>
                    <a:pt x="38" y="27"/>
                  </a:cubicBezTo>
                  <a:close/>
                  <a:moveTo>
                    <a:pt x="14" y="8"/>
                  </a:moveTo>
                  <a:cubicBezTo>
                    <a:pt x="17" y="7"/>
                    <a:pt x="20" y="7"/>
                    <a:pt x="23" y="7"/>
                  </a:cubicBezTo>
                  <a:cubicBezTo>
                    <a:pt x="21" y="7"/>
                    <a:pt x="20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7" y="7"/>
                    <a:pt x="16" y="7"/>
                    <a:pt x="14" y="8"/>
                  </a:cubicBezTo>
                  <a:close/>
                  <a:moveTo>
                    <a:pt x="18" y="34"/>
                  </a:moveTo>
                  <a:cubicBezTo>
                    <a:pt x="17" y="33"/>
                    <a:pt x="17" y="32"/>
                    <a:pt x="16" y="31"/>
                  </a:cubicBezTo>
                  <a:cubicBezTo>
                    <a:pt x="15" y="31"/>
                    <a:pt x="15" y="31"/>
                    <a:pt x="14" y="31"/>
                  </a:cubicBezTo>
                  <a:cubicBezTo>
                    <a:pt x="13" y="31"/>
                    <a:pt x="12" y="30"/>
                    <a:pt x="12" y="30"/>
                  </a:cubicBezTo>
                  <a:cubicBezTo>
                    <a:pt x="13" y="32"/>
                    <a:pt x="16" y="33"/>
                    <a:pt x="18" y="34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3" name="Freeform 80"/>
            <p:cNvSpPr>
              <a:spLocks noEditPoints="1"/>
            </p:cNvSpPr>
            <p:nvPr/>
          </p:nvSpPr>
          <p:spPr bwMode="auto">
            <a:xfrm>
              <a:off x="1899" y="2343"/>
              <a:ext cx="107" cy="99"/>
            </a:xfrm>
            <a:custGeom>
              <a:avLst/>
              <a:gdLst>
                <a:gd name="T0" fmla="*/ 22 w 45"/>
                <a:gd name="T1" fmla="*/ 0 h 42"/>
                <a:gd name="T2" fmla="*/ 42 w 45"/>
                <a:gd name="T3" fmla="*/ 24 h 42"/>
                <a:gd name="T4" fmla="*/ 19 w 45"/>
                <a:gd name="T5" fmla="*/ 38 h 42"/>
                <a:gd name="T6" fmla="*/ 17 w 45"/>
                <a:gd name="T7" fmla="*/ 4 h 42"/>
                <a:gd name="T8" fmla="*/ 22 w 45"/>
                <a:gd name="T9" fmla="*/ 0 h 42"/>
                <a:gd name="T10" fmla="*/ 35 w 45"/>
                <a:gd name="T11" fmla="*/ 22 h 42"/>
                <a:gd name="T12" fmla="*/ 23 w 45"/>
                <a:gd name="T13" fmla="*/ 8 h 42"/>
                <a:gd name="T14" fmla="*/ 21 w 45"/>
                <a:gd name="T15" fmla="*/ 9 h 42"/>
                <a:gd name="T16" fmla="*/ 15 w 45"/>
                <a:gd name="T17" fmla="*/ 13 h 42"/>
                <a:gd name="T18" fmla="*/ 15 w 45"/>
                <a:gd name="T19" fmla="*/ 13 h 42"/>
                <a:gd name="T20" fmla="*/ 24 w 45"/>
                <a:gd name="T21" fmla="*/ 17 h 42"/>
                <a:gd name="T22" fmla="*/ 26 w 45"/>
                <a:gd name="T23" fmla="*/ 13 h 42"/>
                <a:gd name="T24" fmla="*/ 31 w 45"/>
                <a:gd name="T25" fmla="*/ 16 h 42"/>
                <a:gd name="T26" fmla="*/ 28 w 45"/>
                <a:gd name="T27" fmla="*/ 20 h 42"/>
                <a:gd name="T28" fmla="*/ 34 w 45"/>
                <a:gd name="T29" fmla="*/ 23 h 42"/>
                <a:gd name="T30" fmla="*/ 35 w 45"/>
                <a:gd name="T31" fmla="*/ 22 h 42"/>
                <a:gd name="T32" fmla="*/ 33 w 45"/>
                <a:gd name="T33" fmla="*/ 27 h 42"/>
                <a:gd name="T34" fmla="*/ 25 w 45"/>
                <a:gd name="T35" fmla="*/ 23 h 42"/>
                <a:gd name="T36" fmla="*/ 17 w 45"/>
                <a:gd name="T37" fmla="*/ 28 h 42"/>
                <a:gd name="T38" fmla="*/ 20 w 45"/>
                <a:gd name="T39" fmla="*/ 31 h 42"/>
                <a:gd name="T40" fmla="*/ 33 w 45"/>
                <a:gd name="T41" fmla="*/ 27 h 42"/>
                <a:gd name="T42" fmla="*/ 22 w 45"/>
                <a:gd name="T43" fmla="*/ 20 h 42"/>
                <a:gd name="T44" fmla="*/ 15 w 45"/>
                <a:gd name="T45" fmla="*/ 15 h 42"/>
                <a:gd name="T46" fmla="*/ 14 w 45"/>
                <a:gd name="T47" fmla="*/ 14 h 42"/>
                <a:gd name="T48" fmla="*/ 13 w 45"/>
                <a:gd name="T49" fmla="*/ 20 h 42"/>
                <a:gd name="T50" fmla="*/ 15 w 45"/>
                <a:gd name="T51" fmla="*/ 26 h 42"/>
                <a:gd name="T52" fmla="*/ 22 w 45"/>
                <a:gd name="T53" fmla="*/ 2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5" h="42">
                  <a:moveTo>
                    <a:pt x="22" y="0"/>
                  </a:moveTo>
                  <a:cubicBezTo>
                    <a:pt x="32" y="3"/>
                    <a:pt x="45" y="12"/>
                    <a:pt x="42" y="24"/>
                  </a:cubicBezTo>
                  <a:cubicBezTo>
                    <a:pt x="39" y="33"/>
                    <a:pt x="29" y="42"/>
                    <a:pt x="19" y="38"/>
                  </a:cubicBezTo>
                  <a:cubicBezTo>
                    <a:pt x="4" y="32"/>
                    <a:pt x="0" y="10"/>
                    <a:pt x="17" y="4"/>
                  </a:cubicBezTo>
                  <a:cubicBezTo>
                    <a:pt x="17" y="2"/>
                    <a:pt x="19" y="0"/>
                    <a:pt x="22" y="0"/>
                  </a:cubicBezTo>
                  <a:close/>
                  <a:moveTo>
                    <a:pt x="35" y="22"/>
                  </a:moveTo>
                  <a:cubicBezTo>
                    <a:pt x="36" y="15"/>
                    <a:pt x="29" y="11"/>
                    <a:pt x="23" y="8"/>
                  </a:cubicBezTo>
                  <a:cubicBezTo>
                    <a:pt x="23" y="9"/>
                    <a:pt x="22" y="9"/>
                    <a:pt x="21" y="9"/>
                  </a:cubicBezTo>
                  <a:cubicBezTo>
                    <a:pt x="19" y="10"/>
                    <a:pt x="17" y="12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8" y="15"/>
                    <a:pt x="21" y="16"/>
                    <a:pt x="24" y="17"/>
                  </a:cubicBezTo>
                  <a:cubicBezTo>
                    <a:pt x="25" y="16"/>
                    <a:pt x="26" y="15"/>
                    <a:pt x="26" y="13"/>
                  </a:cubicBezTo>
                  <a:cubicBezTo>
                    <a:pt x="28" y="11"/>
                    <a:pt x="32" y="13"/>
                    <a:pt x="31" y="16"/>
                  </a:cubicBezTo>
                  <a:cubicBezTo>
                    <a:pt x="30" y="17"/>
                    <a:pt x="29" y="18"/>
                    <a:pt x="28" y="20"/>
                  </a:cubicBezTo>
                  <a:cubicBezTo>
                    <a:pt x="30" y="21"/>
                    <a:pt x="33" y="22"/>
                    <a:pt x="34" y="23"/>
                  </a:cubicBezTo>
                  <a:cubicBezTo>
                    <a:pt x="34" y="23"/>
                    <a:pt x="35" y="22"/>
                    <a:pt x="35" y="22"/>
                  </a:cubicBezTo>
                  <a:close/>
                  <a:moveTo>
                    <a:pt x="33" y="27"/>
                  </a:moveTo>
                  <a:cubicBezTo>
                    <a:pt x="30" y="26"/>
                    <a:pt x="28" y="24"/>
                    <a:pt x="25" y="23"/>
                  </a:cubicBezTo>
                  <a:cubicBezTo>
                    <a:pt x="23" y="25"/>
                    <a:pt x="20" y="27"/>
                    <a:pt x="17" y="28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5" y="33"/>
                    <a:pt x="30" y="30"/>
                    <a:pt x="33" y="27"/>
                  </a:cubicBezTo>
                  <a:close/>
                  <a:moveTo>
                    <a:pt x="22" y="20"/>
                  </a:moveTo>
                  <a:cubicBezTo>
                    <a:pt x="19" y="19"/>
                    <a:pt x="17" y="17"/>
                    <a:pt x="15" y="15"/>
                  </a:cubicBezTo>
                  <a:cubicBezTo>
                    <a:pt x="14" y="15"/>
                    <a:pt x="14" y="15"/>
                    <a:pt x="14" y="14"/>
                  </a:cubicBezTo>
                  <a:cubicBezTo>
                    <a:pt x="13" y="16"/>
                    <a:pt x="12" y="18"/>
                    <a:pt x="13" y="20"/>
                  </a:cubicBezTo>
                  <a:cubicBezTo>
                    <a:pt x="13" y="22"/>
                    <a:pt x="14" y="24"/>
                    <a:pt x="15" y="26"/>
                  </a:cubicBezTo>
                  <a:cubicBezTo>
                    <a:pt x="18" y="24"/>
                    <a:pt x="20" y="22"/>
                    <a:pt x="22" y="20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4" name="Freeform 81"/>
            <p:cNvSpPr/>
            <p:nvPr/>
          </p:nvSpPr>
          <p:spPr bwMode="auto">
            <a:xfrm>
              <a:off x="1612" y="1164"/>
              <a:ext cx="387" cy="149"/>
            </a:xfrm>
            <a:custGeom>
              <a:avLst/>
              <a:gdLst>
                <a:gd name="T0" fmla="*/ 155 w 163"/>
                <a:gd name="T1" fmla="*/ 4 h 63"/>
                <a:gd name="T2" fmla="*/ 160 w 163"/>
                <a:gd name="T3" fmla="*/ 8 h 63"/>
                <a:gd name="T4" fmla="*/ 1 w 163"/>
                <a:gd name="T5" fmla="*/ 12 h 63"/>
                <a:gd name="T6" fmla="*/ 4 w 163"/>
                <a:gd name="T7" fmla="*/ 10 h 63"/>
                <a:gd name="T8" fmla="*/ 155 w 163"/>
                <a:gd name="T9" fmla="*/ 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63">
                  <a:moveTo>
                    <a:pt x="155" y="4"/>
                  </a:moveTo>
                  <a:cubicBezTo>
                    <a:pt x="157" y="0"/>
                    <a:pt x="163" y="4"/>
                    <a:pt x="160" y="8"/>
                  </a:cubicBezTo>
                  <a:cubicBezTo>
                    <a:pt x="130" y="63"/>
                    <a:pt x="38" y="59"/>
                    <a:pt x="1" y="12"/>
                  </a:cubicBezTo>
                  <a:cubicBezTo>
                    <a:pt x="0" y="10"/>
                    <a:pt x="3" y="8"/>
                    <a:pt x="4" y="10"/>
                  </a:cubicBezTo>
                  <a:cubicBezTo>
                    <a:pt x="43" y="50"/>
                    <a:pt x="122" y="55"/>
                    <a:pt x="155" y="4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5" name="Freeform 82"/>
            <p:cNvSpPr>
              <a:spLocks noEditPoints="1"/>
            </p:cNvSpPr>
            <p:nvPr/>
          </p:nvSpPr>
          <p:spPr bwMode="auto">
            <a:xfrm>
              <a:off x="1882" y="2674"/>
              <a:ext cx="86" cy="83"/>
            </a:xfrm>
            <a:custGeom>
              <a:avLst/>
              <a:gdLst>
                <a:gd name="T0" fmla="*/ 22 w 36"/>
                <a:gd name="T1" fmla="*/ 0 h 35"/>
                <a:gd name="T2" fmla="*/ 35 w 36"/>
                <a:gd name="T3" fmla="*/ 21 h 35"/>
                <a:gd name="T4" fmla="*/ 17 w 36"/>
                <a:gd name="T5" fmla="*/ 35 h 35"/>
                <a:gd name="T6" fmla="*/ 3 w 36"/>
                <a:gd name="T7" fmla="*/ 30 h 35"/>
                <a:gd name="T8" fmla="*/ 1 w 36"/>
                <a:gd name="T9" fmla="*/ 15 h 35"/>
                <a:gd name="T10" fmla="*/ 20 w 36"/>
                <a:gd name="T11" fmla="*/ 1 h 35"/>
                <a:gd name="T12" fmla="*/ 22 w 36"/>
                <a:gd name="T13" fmla="*/ 0 h 35"/>
                <a:gd name="T14" fmla="*/ 28 w 36"/>
                <a:gd name="T15" fmla="*/ 19 h 35"/>
                <a:gd name="T16" fmla="*/ 27 w 36"/>
                <a:gd name="T17" fmla="*/ 13 h 35"/>
                <a:gd name="T18" fmla="*/ 22 w 36"/>
                <a:gd name="T19" fmla="*/ 15 h 35"/>
                <a:gd name="T20" fmla="*/ 25 w 36"/>
                <a:gd name="T21" fmla="*/ 17 h 35"/>
                <a:gd name="T22" fmla="*/ 28 w 36"/>
                <a:gd name="T23" fmla="*/ 19 h 35"/>
                <a:gd name="T24" fmla="*/ 26 w 36"/>
                <a:gd name="T25" fmla="*/ 24 h 35"/>
                <a:gd name="T26" fmla="*/ 22 w 36"/>
                <a:gd name="T27" fmla="*/ 20 h 35"/>
                <a:gd name="T28" fmla="*/ 19 w 36"/>
                <a:gd name="T29" fmla="*/ 18 h 35"/>
                <a:gd name="T30" fmla="*/ 13 w 36"/>
                <a:gd name="T31" fmla="*/ 27 h 35"/>
                <a:gd name="T32" fmla="*/ 26 w 36"/>
                <a:gd name="T33" fmla="*/ 24 h 35"/>
                <a:gd name="T34" fmla="*/ 24 w 36"/>
                <a:gd name="T35" fmla="*/ 9 h 35"/>
                <a:gd name="T36" fmla="*/ 21 w 36"/>
                <a:gd name="T37" fmla="*/ 5 h 35"/>
                <a:gd name="T38" fmla="*/ 14 w 36"/>
                <a:gd name="T39" fmla="*/ 9 h 35"/>
                <a:gd name="T40" fmla="*/ 15 w 36"/>
                <a:gd name="T41" fmla="*/ 9 h 35"/>
                <a:gd name="T42" fmla="*/ 19 w 36"/>
                <a:gd name="T43" fmla="*/ 12 h 35"/>
                <a:gd name="T44" fmla="*/ 24 w 36"/>
                <a:gd name="T45" fmla="*/ 9 h 35"/>
                <a:gd name="T46" fmla="*/ 16 w 36"/>
                <a:gd name="T47" fmla="*/ 15 h 35"/>
                <a:gd name="T48" fmla="*/ 13 w 36"/>
                <a:gd name="T49" fmla="*/ 12 h 35"/>
                <a:gd name="T50" fmla="*/ 12 w 36"/>
                <a:gd name="T51" fmla="*/ 10 h 35"/>
                <a:gd name="T52" fmla="*/ 10 w 36"/>
                <a:gd name="T53" fmla="*/ 13 h 35"/>
                <a:gd name="T54" fmla="*/ 9 w 36"/>
                <a:gd name="T55" fmla="*/ 26 h 35"/>
                <a:gd name="T56" fmla="*/ 10 w 36"/>
                <a:gd name="T57" fmla="*/ 26 h 35"/>
                <a:gd name="T58" fmla="*/ 10 w 36"/>
                <a:gd name="T59" fmla="*/ 26 h 35"/>
                <a:gd name="T60" fmla="*/ 16 w 36"/>
                <a:gd name="T61" fmla="*/ 1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6" h="35">
                  <a:moveTo>
                    <a:pt x="22" y="0"/>
                  </a:moveTo>
                  <a:cubicBezTo>
                    <a:pt x="31" y="0"/>
                    <a:pt x="36" y="13"/>
                    <a:pt x="35" y="21"/>
                  </a:cubicBezTo>
                  <a:cubicBezTo>
                    <a:pt x="34" y="29"/>
                    <a:pt x="26" y="34"/>
                    <a:pt x="17" y="35"/>
                  </a:cubicBezTo>
                  <a:cubicBezTo>
                    <a:pt x="14" y="35"/>
                    <a:pt x="4" y="35"/>
                    <a:pt x="3" y="30"/>
                  </a:cubicBezTo>
                  <a:cubicBezTo>
                    <a:pt x="1" y="25"/>
                    <a:pt x="0" y="20"/>
                    <a:pt x="1" y="15"/>
                  </a:cubicBezTo>
                  <a:cubicBezTo>
                    <a:pt x="4" y="5"/>
                    <a:pt x="12" y="2"/>
                    <a:pt x="20" y="1"/>
                  </a:cubicBezTo>
                  <a:cubicBezTo>
                    <a:pt x="21" y="0"/>
                    <a:pt x="21" y="0"/>
                    <a:pt x="22" y="0"/>
                  </a:cubicBezTo>
                  <a:close/>
                  <a:moveTo>
                    <a:pt x="28" y="19"/>
                  </a:moveTo>
                  <a:cubicBezTo>
                    <a:pt x="28" y="17"/>
                    <a:pt x="28" y="15"/>
                    <a:pt x="27" y="13"/>
                  </a:cubicBezTo>
                  <a:cubicBezTo>
                    <a:pt x="25" y="14"/>
                    <a:pt x="24" y="15"/>
                    <a:pt x="22" y="15"/>
                  </a:cubicBezTo>
                  <a:cubicBezTo>
                    <a:pt x="23" y="16"/>
                    <a:pt x="24" y="17"/>
                    <a:pt x="25" y="17"/>
                  </a:cubicBezTo>
                  <a:cubicBezTo>
                    <a:pt x="26" y="18"/>
                    <a:pt x="27" y="19"/>
                    <a:pt x="28" y="19"/>
                  </a:cubicBezTo>
                  <a:close/>
                  <a:moveTo>
                    <a:pt x="26" y="24"/>
                  </a:moveTo>
                  <a:cubicBezTo>
                    <a:pt x="24" y="23"/>
                    <a:pt x="23" y="22"/>
                    <a:pt x="22" y="20"/>
                  </a:cubicBezTo>
                  <a:cubicBezTo>
                    <a:pt x="21" y="20"/>
                    <a:pt x="20" y="19"/>
                    <a:pt x="19" y="18"/>
                  </a:cubicBezTo>
                  <a:cubicBezTo>
                    <a:pt x="16" y="21"/>
                    <a:pt x="15" y="24"/>
                    <a:pt x="13" y="27"/>
                  </a:cubicBezTo>
                  <a:cubicBezTo>
                    <a:pt x="18" y="27"/>
                    <a:pt x="23" y="27"/>
                    <a:pt x="26" y="24"/>
                  </a:cubicBezTo>
                  <a:close/>
                  <a:moveTo>
                    <a:pt x="24" y="9"/>
                  </a:moveTo>
                  <a:cubicBezTo>
                    <a:pt x="23" y="8"/>
                    <a:pt x="22" y="7"/>
                    <a:pt x="21" y="5"/>
                  </a:cubicBezTo>
                  <a:cubicBezTo>
                    <a:pt x="18" y="6"/>
                    <a:pt x="16" y="7"/>
                    <a:pt x="14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7" y="10"/>
                    <a:pt x="18" y="11"/>
                    <a:pt x="19" y="12"/>
                  </a:cubicBezTo>
                  <a:cubicBezTo>
                    <a:pt x="20" y="11"/>
                    <a:pt x="22" y="10"/>
                    <a:pt x="24" y="9"/>
                  </a:cubicBezTo>
                  <a:close/>
                  <a:moveTo>
                    <a:pt x="16" y="15"/>
                  </a:moveTo>
                  <a:cubicBezTo>
                    <a:pt x="15" y="14"/>
                    <a:pt x="14" y="13"/>
                    <a:pt x="13" y="12"/>
                  </a:cubicBezTo>
                  <a:cubicBezTo>
                    <a:pt x="12" y="11"/>
                    <a:pt x="12" y="11"/>
                    <a:pt x="12" y="10"/>
                  </a:cubicBezTo>
                  <a:cubicBezTo>
                    <a:pt x="12" y="11"/>
                    <a:pt x="11" y="12"/>
                    <a:pt x="10" y="13"/>
                  </a:cubicBezTo>
                  <a:cubicBezTo>
                    <a:pt x="8" y="17"/>
                    <a:pt x="8" y="21"/>
                    <a:pt x="9" y="26"/>
                  </a:cubicBezTo>
                  <a:cubicBezTo>
                    <a:pt x="9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2"/>
                    <a:pt x="13" y="18"/>
                    <a:pt x="16" y="15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6" name="Freeform 83"/>
            <p:cNvSpPr>
              <a:spLocks noEditPoints="1"/>
            </p:cNvSpPr>
            <p:nvPr/>
          </p:nvSpPr>
          <p:spPr bwMode="auto">
            <a:xfrm>
              <a:off x="1875" y="3278"/>
              <a:ext cx="86" cy="85"/>
            </a:xfrm>
            <a:custGeom>
              <a:avLst/>
              <a:gdLst>
                <a:gd name="T0" fmla="*/ 12 w 36"/>
                <a:gd name="T1" fmla="*/ 0 h 36"/>
                <a:gd name="T2" fmla="*/ 35 w 36"/>
                <a:gd name="T3" fmla="*/ 16 h 36"/>
                <a:gd name="T4" fmla="*/ 19 w 36"/>
                <a:gd name="T5" fmla="*/ 33 h 36"/>
                <a:gd name="T6" fmla="*/ 9 w 36"/>
                <a:gd name="T7" fmla="*/ 35 h 36"/>
                <a:gd name="T8" fmla="*/ 3 w 36"/>
                <a:gd name="T9" fmla="*/ 26 h 36"/>
                <a:gd name="T10" fmla="*/ 3 w 36"/>
                <a:gd name="T11" fmla="*/ 9 h 36"/>
                <a:gd name="T12" fmla="*/ 9 w 36"/>
                <a:gd name="T13" fmla="*/ 4 h 36"/>
                <a:gd name="T14" fmla="*/ 12 w 36"/>
                <a:gd name="T15" fmla="*/ 0 h 36"/>
                <a:gd name="T16" fmla="*/ 28 w 36"/>
                <a:gd name="T17" fmla="*/ 16 h 36"/>
                <a:gd name="T18" fmla="*/ 26 w 36"/>
                <a:gd name="T19" fmla="*/ 11 h 36"/>
                <a:gd name="T20" fmla="*/ 21 w 36"/>
                <a:gd name="T21" fmla="*/ 17 h 36"/>
                <a:gd name="T22" fmla="*/ 22 w 36"/>
                <a:gd name="T23" fmla="*/ 17 h 36"/>
                <a:gd name="T24" fmla="*/ 26 w 36"/>
                <a:gd name="T25" fmla="*/ 20 h 36"/>
                <a:gd name="T26" fmla="*/ 28 w 36"/>
                <a:gd name="T27" fmla="*/ 16 h 36"/>
                <a:gd name="T28" fmla="*/ 17 w 36"/>
                <a:gd name="T29" fmla="*/ 15 h 36"/>
                <a:gd name="T30" fmla="*/ 22 w 36"/>
                <a:gd name="T31" fmla="*/ 9 h 36"/>
                <a:gd name="T32" fmla="*/ 14 w 36"/>
                <a:gd name="T33" fmla="*/ 7 h 36"/>
                <a:gd name="T34" fmla="*/ 11 w 36"/>
                <a:gd name="T35" fmla="*/ 10 h 36"/>
                <a:gd name="T36" fmla="*/ 17 w 36"/>
                <a:gd name="T37" fmla="*/ 15 h 36"/>
                <a:gd name="T38" fmla="*/ 17 w 36"/>
                <a:gd name="T39" fmla="*/ 15 h 36"/>
                <a:gd name="T40" fmla="*/ 22 w 36"/>
                <a:gd name="T41" fmla="*/ 23 h 36"/>
                <a:gd name="T42" fmla="*/ 18 w 36"/>
                <a:gd name="T43" fmla="*/ 21 h 36"/>
                <a:gd name="T44" fmla="*/ 13 w 36"/>
                <a:gd name="T45" fmla="*/ 26 h 36"/>
                <a:gd name="T46" fmla="*/ 10 w 36"/>
                <a:gd name="T47" fmla="*/ 23 h 36"/>
                <a:gd name="T48" fmla="*/ 15 w 36"/>
                <a:gd name="T49" fmla="*/ 19 h 36"/>
                <a:gd name="T50" fmla="*/ 9 w 36"/>
                <a:gd name="T51" fmla="*/ 14 h 36"/>
                <a:gd name="T52" fmla="*/ 9 w 36"/>
                <a:gd name="T53" fmla="*/ 24 h 36"/>
                <a:gd name="T54" fmla="*/ 11 w 36"/>
                <a:gd name="T55" fmla="*/ 28 h 36"/>
                <a:gd name="T56" fmla="*/ 17 w 36"/>
                <a:gd name="T57" fmla="*/ 26 h 36"/>
                <a:gd name="T58" fmla="*/ 22 w 36"/>
                <a:gd name="T59" fmla="*/ 2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6" h="36">
                  <a:moveTo>
                    <a:pt x="12" y="0"/>
                  </a:moveTo>
                  <a:cubicBezTo>
                    <a:pt x="20" y="1"/>
                    <a:pt x="36" y="4"/>
                    <a:pt x="35" y="16"/>
                  </a:cubicBezTo>
                  <a:cubicBezTo>
                    <a:pt x="34" y="24"/>
                    <a:pt x="26" y="30"/>
                    <a:pt x="19" y="33"/>
                  </a:cubicBezTo>
                  <a:cubicBezTo>
                    <a:pt x="16" y="35"/>
                    <a:pt x="12" y="36"/>
                    <a:pt x="9" y="35"/>
                  </a:cubicBezTo>
                  <a:cubicBezTo>
                    <a:pt x="4" y="33"/>
                    <a:pt x="3" y="30"/>
                    <a:pt x="3" y="26"/>
                  </a:cubicBezTo>
                  <a:cubicBezTo>
                    <a:pt x="2" y="20"/>
                    <a:pt x="0" y="14"/>
                    <a:pt x="3" y="9"/>
                  </a:cubicBezTo>
                  <a:cubicBezTo>
                    <a:pt x="5" y="7"/>
                    <a:pt x="7" y="5"/>
                    <a:pt x="9" y="4"/>
                  </a:cubicBezTo>
                  <a:cubicBezTo>
                    <a:pt x="8" y="2"/>
                    <a:pt x="9" y="0"/>
                    <a:pt x="12" y="0"/>
                  </a:cubicBezTo>
                  <a:close/>
                  <a:moveTo>
                    <a:pt x="28" y="16"/>
                  </a:moveTo>
                  <a:cubicBezTo>
                    <a:pt x="28" y="14"/>
                    <a:pt x="27" y="13"/>
                    <a:pt x="26" y="11"/>
                  </a:cubicBezTo>
                  <a:cubicBezTo>
                    <a:pt x="24" y="13"/>
                    <a:pt x="23" y="15"/>
                    <a:pt x="21" y="17"/>
                  </a:cubicBezTo>
                  <a:cubicBezTo>
                    <a:pt x="21" y="17"/>
                    <a:pt x="22" y="17"/>
                    <a:pt x="22" y="17"/>
                  </a:cubicBezTo>
                  <a:cubicBezTo>
                    <a:pt x="23" y="18"/>
                    <a:pt x="25" y="19"/>
                    <a:pt x="26" y="20"/>
                  </a:cubicBezTo>
                  <a:cubicBezTo>
                    <a:pt x="27" y="19"/>
                    <a:pt x="27" y="17"/>
                    <a:pt x="28" y="16"/>
                  </a:cubicBezTo>
                  <a:close/>
                  <a:moveTo>
                    <a:pt x="17" y="15"/>
                  </a:moveTo>
                  <a:cubicBezTo>
                    <a:pt x="19" y="13"/>
                    <a:pt x="20" y="11"/>
                    <a:pt x="22" y="9"/>
                  </a:cubicBezTo>
                  <a:cubicBezTo>
                    <a:pt x="19" y="8"/>
                    <a:pt x="17" y="8"/>
                    <a:pt x="14" y="7"/>
                  </a:cubicBezTo>
                  <a:cubicBezTo>
                    <a:pt x="13" y="8"/>
                    <a:pt x="12" y="9"/>
                    <a:pt x="11" y="10"/>
                  </a:cubicBezTo>
                  <a:cubicBezTo>
                    <a:pt x="13" y="12"/>
                    <a:pt x="15" y="13"/>
                    <a:pt x="17" y="15"/>
                  </a:cubicBezTo>
                  <a:cubicBezTo>
                    <a:pt x="17" y="15"/>
                    <a:pt x="17" y="15"/>
                    <a:pt x="17" y="15"/>
                  </a:cubicBezTo>
                  <a:close/>
                  <a:moveTo>
                    <a:pt x="22" y="23"/>
                  </a:moveTo>
                  <a:cubicBezTo>
                    <a:pt x="21" y="23"/>
                    <a:pt x="19" y="22"/>
                    <a:pt x="18" y="21"/>
                  </a:cubicBezTo>
                  <a:cubicBezTo>
                    <a:pt x="16" y="23"/>
                    <a:pt x="15" y="25"/>
                    <a:pt x="13" y="26"/>
                  </a:cubicBezTo>
                  <a:cubicBezTo>
                    <a:pt x="11" y="28"/>
                    <a:pt x="9" y="25"/>
                    <a:pt x="10" y="23"/>
                  </a:cubicBezTo>
                  <a:cubicBezTo>
                    <a:pt x="12" y="22"/>
                    <a:pt x="13" y="20"/>
                    <a:pt x="15" y="19"/>
                  </a:cubicBezTo>
                  <a:cubicBezTo>
                    <a:pt x="12" y="17"/>
                    <a:pt x="10" y="16"/>
                    <a:pt x="9" y="14"/>
                  </a:cubicBezTo>
                  <a:cubicBezTo>
                    <a:pt x="8" y="17"/>
                    <a:pt x="9" y="21"/>
                    <a:pt x="9" y="24"/>
                  </a:cubicBezTo>
                  <a:cubicBezTo>
                    <a:pt x="10" y="26"/>
                    <a:pt x="10" y="28"/>
                    <a:pt x="11" y="28"/>
                  </a:cubicBezTo>
                  <a:cubicBezTo>
                    <a:pt x="13" y="28"/>
                    <a:pt x="15" y="27"/>
                    <a:pt x="17" y="26"/>
                  </a:cubicBezTo>
                  <a:cubicBezTo>
                    <a:pt x="19" y="26"/>
                    <a:pt x="21" y="25"/>
                    <a:pt x="22" y="23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7" name="Freeform 84"/>
            <p:cNvSpPr>
              <a:spLocks noEditPoints="1"/>
            </p:cNvSpPr>
            <p:nvPr/>
          </p:nvSpPr>
          <p:spPr bwMode="auto">
            <a:xfrm>
              <a:off x="1847" y="2989"/>
              <a:ext cx="107" cy="104"/>
            </a:xfrm>
            <a:custGeom>
              <a:avLst/>
              <a:gdLst>
                <a:gd name="T0" fmla="*/ 45 w 45"/>
                <a:gd name="T1" fmla="*/ 19 h 44"/>
                <a:gd name="T2" fmla="*/ 30 w 45"/>
                <a:gd name="T3" fmla="*/ 40 h 44"/>
                <a:gd name="T4" fmla="*/ 5 w 45"/>
                <a:gd name="T5" fmla="*/ 29 h 44"/>
                <a:gd name="T6" fmla="*/ 19 w 45"/>
                <a:gd name="T7" fmla="*/ 5 h 44"/>
                <a:gd name="T8" fmla="*/ 20 w 45"/>
                <a:gd name="T9" fmla="*/ 3 h 44"/>
                <a:gd name="T10" fmla="*/ 38 w 45"/>
                <a:gd name="T11" fmla="*/ 8 h 44"/>
                <a:gd name="T12" fmla="*/ 45 w 45"/>
                <a:gd name="T13" fmla="*/ 19 h 44"/>
                <a:gd name="T14" fmla="*/ 29 w 45"/>
                <a:gd name="T15" fmla="*/ 33 h 44"/>
                <a:gd name="T16" fmla="*/ 37 w 45"/>
                <a:gd name="T17" fmla="*/ 19 h 44"/>
                <a:gd name="T18" fmla="*/ 33 w 45"/>
                <a:gd name="T19" fmla="*/ 13 h 44"/>
                <a:gd name="T20" fmla="*/ 31 w 45"/>
                <a:gd name="T21" fmla="*/ 18 h 44"/>
                <a:gd name="T22" fmla="*/ 33 w 45"/>
                <a:gd name="T23" fmla="*/ 20 h 44"/>
                <a:gd name="T24" fmla="*/ 31 w 45"/>
                <a:gd name="T25" fmla="*/ 23 h 44"/>
                <a:gd name="T26" fmla="*/ 28 w 45"/>
                <a:gd name="T27" fmla="*/ 22 h 44"/>
                <a:gd name="T28" fmla="*/ 23 w 45"/>
                <a:gd name="T29" fmla="*/ 28 h 44"/>
                <a:gd name="T30" fmla="*/ 20 w 45"/>
                <a:gd name="T31" fmla="*/ 25 h 44"/>
                <a:gd name="T32" fmla="*/ 24 w 45"/>
                <a:gd name="T33" fmla="*/ 20 h 44"/>
                <a:gd name="T34" fmla="*/ 18 w 45"/>
                <a:gd name="T35" fmla="*/ 15 h 44"/>
                <a:gd name="T36" fmla="*/ 19 w 45"/>
                <a:gd name="T37" fmla="*/ 12 h 44"/>
                <a:gd name="T38" fmla="*/ 27 w 45"/>
                <a:gd name="T39" fmla="*/ 16 h 44"/>
                <a:gd name="T40" fmla="*/ 29 w 45"/>
                <a:gd name="T41" fmla="*/ 11 h 44"/>
                <a:gd name="T42" fmla="*/ 22 w 45"/>
                <a:gd name="T43" fmla="*/ 9 h 44"/>
                <a:gd name="T44" fmla="*/ 13 w 45"/>
                <a:gd name="T45" fmla="*/ 29 h 44"/>
                <a:gd name="T46" fmla="*/ 29 w 45"/>
                <a:gd name="T47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5" h="44">
                  <a:moveTo>
                    <a:pt x="45" y="19"/>
                  </a:moveTo>
                  <a:cubicBezTo>
                    <a:pt x="45" y="28"/>
                    <a:pt x="38" y="36"/>
                    <a:pt x="30" y="40"/>
                  </a:cubicBezTo>
                  <a:cubicBezTo>
                    <a:pt x="20" y="44"/>
                    <a:pt x="9" y="39"/>
                    <a:pt x="5" y="29"/>
                  </a:cubicBezTo>
                  <a:cubicBezTo>
                    <a:pt x="0" y="17"/>
                    <a:pt x="9" y="9"/>
                    <a:pt x="19" y="5"/>
                  </a:cubicBezTo>
                  <a:cubicBezTo>
                    <a:pt x="19" y="4"/>
                    <a:pt x="19" y="3"/>
                    <a:pt x="20" y="3"/>
                  </a:cubicBezTo>
                  <a:cubicBezTo>
                    <a:pt x="25" y="0"/>
                    <a:pt x="34" y="4"/>
                    <a:pt x="38" y="8"/>
                  </a:cubicBezTo>
                  <a:cubicBezTo>
                    <a:pt x="42" y="10"/>
                    <a:pt x="44" y="15"/>
                    <a:pt x="45" y="19"/>
                  </a:cubicBezTo>
                  <a:close/>
                  <a:moveTo>
                    <a:pt x="29" y="33"/>
                  </a:moveTo>
                  <a:cubicBezTo>
                    <a:pt x="33" y="30"/>
                    <a:pt x="38" y="24"/>
                    <a:pt x="37" y="19"/>
                  </a:cubicBezTo>
                  <a:cubicBezTo>
                    <a:pt x="37" y="16"/>
                    <a:pt x="35" y="15"/>
                    <a:pt x="33" y="13"/>
                  </a:cubicBezTo>
                  <a:cubicBezTo>
                    <a:pt x="33" y="15"/>
                    <a:pt x="32" y="16"/>
                    <a:pt x="31" y="18"/>
                  </a:cubicBezTo>
                  <a:cubicBezTo>
                    <a:pt x="31" y="19"/>
                    <a:pt x="32" y="19"/>
                    <a:pt x="33" y="20"/>
                  </a:cubicBezTo>
                  <a:cubicBezTo>
                    <a:pt x="35" y="21"/>
                    <a:pt x="33" y="24"/>
                    <a:pt x="31" y="23"/>
                  </a:cubicBezTo>
                  <a:cubicBezTo>
                    <a:pt x="30" y="23"/>
                    <a:pt x="29" y="22"/>
                    <a:pt x="28" y="22"/>
                  </a:cubicBezTo>
                  <a:cubicBezTo>
                    <a:pt x="26" y="24"/>
                    <a:pt x="25" y="26"/>
                    <a:pt x="23" y="28"/>
                  </a:cubicBezTo>
                  <a:cubicBezTo>
                    <a:pt x="21" y="30"/>
                    <a:pt x="18" y="27"/>
                    <a:pt x="20" y="25"/>
                  </a:cubicBezTo>
                  <a:cubicBezTo>
                    <a:pt x="22" y="24"/>
                    <a:pt x="23" y="22"/>
                    <a:pt x="24" y="20"/>
                  </a:cubicBezTo>
                  <a:cubicBezTo>
                    <a:pt x="22" y="18"/>
                    <a:pt x="20" y="16"/>
                    <a:pt x="18" y="15"/>
                  </a:cubicBezTo>
                  <a:cubicBezTo>
                    <a:pt x="15" y="14"/>
                    <a:pt x="17" y="11"/>
                    <a:pt x="19" y="12"/>
                  </a:cubicBezTo>
                  <a:cubicBezTo>
                    <a:pt x="22" y="13"/>
                    <a:pt x="24" y="14"/>
                    <a:pt x="27" y="16"/>
                  </a:cubicBezTo>
                  <a:cubicBezTo>
                    <a:pt x="27" y="14"/>
                    <a:pt x="28" y="13"/>
                    <a:pt x="29" y="11"/>
                  </a:cubicBezTo>
                  <a:cubicBezTo>
                    <a:pt x="26" y="10"/>
                    <a:pt x="24" y="10"/>
                    <a:pt x="22" y="9"/>
                  </a:cubicBezTo>
                  <a:cubicBezTo>
                    <a:pt x="14" y="13"/>
                    <a:pt x="7" y="20"/>
                    <a:pt x="13" y="29"/>
                  </a:cubicBezTo>
                  <a:cubicBezTo>
                    <a:pt x="16" y="35"/>
                    <a:pt x="23" y="36"/>
                    <a:pt x="29" y="33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8" name="Freeform 85"/>
            <p:cNvSpPr>
              <a:spLocks noEditPoints="1"/>
            </p:cNvSpPr>
            <p:nvPr/>
          </p:nvSpPr>
          <p:spPr bwMode="auto">
            <a:xfrm>
              <a:off x="1899" y="1746"/>
              <a:ext cx="50" cy="60"/>
            </a:xfrm>
            <a:custGeom>
              <a:avLst/>
              <a:gdLst>
                <a:gd name="T0" fmla="*/ 19 w 21"/>
                <a:gd name="T1" fmla="*/ 12 h 25"/>
                <a:gd name="T2" fmla="*/ 18 w 21"/>
                <a:gd name="T3" fmla="*/ 23 h 25"/>
                <a:gd name="T4" fmla="*/ 8 w 21"/>
                <a:gd name="T5" fmla="*/ 24 h 25"/>
                <a:gd name="T6" fmla="*/ 0 w 21"/>
                <a:gd name="T7" fmla="*/ 15 h 25"/>
                <a:gd name="T8" fmla="*/ 9 w 21"/>
                <a:gd name="T9" fmla="*/ 1 h 25"/>
                <a:gd name="T10" fmla="*/ 11 w 21"/>
                <a:gd name="T11" fmla="*/ 3 h 25"/>
                <a:gd name="T12" fmla="*/ 16 w 21"/>
                <a:gd name="T13" fmla="*/ 8 h 25"/>
                <a:gd name="T14" fmla="*/ 19 w 21"/>
                <a:gd name="T15" fmla="*/ 12 h 25"/>
                <a:gd name="T16" fmla="*/ 15 w 21"/>
                <a:gd name="T17" fmla="*/ 17 h 25"/>
                <a:gd name="T18" fmla="*/ 15 w 21"/>
                <a:gd name="T19" fmla="*/ 17 h 25"/>
                <a:gd name="T20" fmla="*/ 15 w 21"/>
                <a:gd name="T21" fmla="*/ 17 h 25"/>
                <a:gd name="T22" fmla="*/ 15 w 21"/>
                <a:gd name="T23" fmla="*/ 17 h 25"/>
                <a:gd name="T24" fmla="*/ 15 w 21"/>
                <a:gd name="T25" fmla="*/ 16 h 25"/>
                <a:gd name="T26" fmla="*/ 15 w 21"/>
                <a:gd name="T27" fmla="*/ 15 h 25"/>
                <a:gd name="T28" fmla="*/ 15 w 21"/>
                <a:gd name="T29" fmla="*/ 15 h 25"/>
                <a:gd name="T30" fmla="*/ 15 w 21"/>
                <a:gd name="T31" fmla="*/ 15 h 25"/>
                <a:gd name="T32" fmla="*/ 14 w 21"/>
                <a:gd name="T33" fmla="*/ 14 h 25"/>
                <a:gd name="T34" fmla="*/ 8 w 21"/>
                <a:gd name="T35" fmla="*/ 7 h 25"/>
                <a:gd name="T36" fmla="*/ 7 w 21"/>
                <a:gd name="T37" fmla="*/ 11 h 25"/>
                <a:gd name="T38" fmla="*/ 6 w 21"/>
                <a:gd name="T39" fmla="*/ 13 h 25"/>
                <a:gd name="T40" fmla="*/ 6 w 21"/>
                <a:gd name="T41" fmla="*/ 13 h 25"/>
                <a:gd name="T42" fmla="*/ 6 w 21"/>
                <a:gd name="T43" fmla="*/ 14 h 25"/>
                <a:gd name="T44" fmla="*/ 6 w 21"/>
                <a:gd name="T45" fmla="*/ 15 h 25"/>
                <a:gd name="T46" fmla="*/ 6 w 21"/>
                <a:gd name="T47" fmla="*/ 16 h 25"/>
                <a:gd name="T48" fmla="*/ 6 w 21"/>
                <a:gd name="T49" fmla="*/ 16 h 25"/>
                <a:gd name="T50" fmla="*/ 6 w 21"/>
                <a:gd name="T51" fmla="*/ 16 h 25"/>
                <a:gd name="T52" fmla="*/ 7 w 21"/>
                <a:gd name="T53" fmla="*/ 17 h 25"/>
                <a:gd name="T54" fmla="*/ 7 w 21"/>
                <a:gd name="T55" fmla="*/ 18 h 25"/>
                <a:gd name="T56" fmla="*/ 8 w 21"/>
                <a:gd name="T57" fmla="*/ 18 h 25"/>
                <a:gd name="T58" fmla="*/ 8 w 21"/>
                <a:gd name="T59" fmla="*/ 18 h 25"/>
                <a:gd name="T60" fmla="*/ 9 w 21"/>
                <a:gd name="T61" fmla="*/ 18 h 25"/>
                <a:gd name="T62" fmla="*/ 9 w 21"/>
                <a:gd name="T63" fmla="*/ 19 h 25"/>
                <a:gd name="T64" fmla="*/ 9 w 21"/>
                <a:gd name="T65" fmla="*/ 19 h 25"/>
                <a:gd name="T66" fmla="*/ 10 w 21"/>
                <a:gd name="T67" fmla="*/ 19 h 25"/>
                <a:gd name="T68" fmla="*/ 11 w 21"/>
                <a:gd name="T69" fmla="*/ 19 h 25"/>
                <a:gd name="T70" fmla="*/ 11 w 21"/>
                <a:gd name="T71" fmla="*/ 19 h 25"/>
                <a:gd name="T72" fmla="*/ 12 w 21"/>
                <a:gd name="T73" fmla="*/ 19 h 25"/>
                <a:gd name="T74" fmla="*/ 13 w 21"/>
                <a:gd name="T75" fmla="*/ 19 h 25"/>
                <a:gd name="T76" fmla="*/ 14 w 21"/>
                <a:gd name="T77" fmla="*/ 19 h 25"/>
                <a:gd name="T78" fmla="*/ 14 w 21"/>
                <a:gd name="T79" fmla="*/ 19 h 25"/>
                <a:gd name="T80" fmla="*/ 14 w 21"/>
                <a:gd name="T81" fmla="*/ 19 h 25"/>
                <a:gd name="T82" fmla="*/ 15 w 21"/>
                <a:gd name="T83" fmla="*/ 18 h 25"/>
                <a:gd name="T84" fmla="*/ 15 w 21"/>
                <a:gd name="T85" fmla="*/ 18 h 25"/>
                <a:gd name="T86" fmla="*/ 15 w 21"/>
                <a:gd name="T87" fmla="*/ 18 h 25"/>
                <a:gd name="T88" fmla="*/ 15 w 21"/>
                <a:gd name="T89" fmla="*/ 1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" h="25">
                  <a:moveTo>
                    <a:pt x="19" y="12"/>
                  </a:moveTo>
                  <a:cubicBezTo>
                    <a:pt x="21" y="16"/>
                    <a:pt x="21" y="20"/>
                    <a:pt x="18" y="23"/>
                  </a:cubicBezTo>
                  <a:cubicBezTo>
                    <a:pt x="15" y="25"/>
                    <a:pt x="11" y="25"/>
                    <a:pt x="8" y="24"/>
                  </a:cubicBezTo>
                  <a:cubicBezTo>
                    <a:pt x="4" y="23"/>
                    <a:pt x="1" y="20"/>
                    <a:pt x="0" y="15"/>
                  </a:cubicBezTo>
                  <a:cubicBezTo>
                    <a:pt x="0" y="10"/>
                    <a:pt x="5" y="5"/>
                    <a:pt x="9" y="1"/>
                  </a:cubicBezTo>
                  <a:cubicBezTo>
                    <a:pt x="10" y="0"/>
                    <a:pt x="12" y="2"/>
                    <a:pt x="11" y="3"/>
                  </a:cubicBezTo>
                  <a:cubicBezTo>
                    <a:pt x="13" y="4"/>
                    <a:pt x="15" y="6"/>
                    <a:pt x="16" y="8"/>
                  </a:cubicBezTo>
                  <a:cubicBezTo>
                    <a:pt x="17" y="9"/>
                    <a:pt x="18" y="10"/>
                    <a:pt x="19" y="12"/>
                  </a:cubicBezTo>
                  <a:close/>
                  <a:moveTo>
                    <a:pt x="15" y="17"/>
                  </a:moveTo>
                  <a:cubicBezTo>
                    <a:pt x="15" y="17"/>
                    <a:pt x="15" y="17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4" y="15"/>
                    <a:pt x="14" y="14"/>
                    <a:pt x="14" y="14"/>
                  </a:cubicBezTo>
                  <a:cubicBezTo>
                    <a:pt x="12" y="11"/>
                    <a:pt x="10" y="10"/>
                    <a:pt x="8" y="7"/>
                  </a:cubicBezTo>
                  <a:cubicBezTo>
                    <a:pt x="8" y="9"/>
                    <a:pt x="7" y="10"/>
                    <a:pt x="7" y="11"/>
                  </a:cubicBezTo>
                  <a:cubicBezTo>
                    <a:pt x="6" y="12"/>
                    <a:pt x="6" y="12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6" y="14"/>
                    <a:pt x="6" y="14"/>
                  </a:cubicBezTo>
                  <a:cubicBezTo>
                    <a:pt x="6" y="14"/>
                    <a:pt x="6" y="14"/>
                    <a:pt x="6" y="15"/>
                  </a:cubicBezTo>
                  <a:cubicBezTo>
                    <a:pt x="6" y="15"/>
                    <a:pt x="6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7" y="16"/>
                    <a:pt x="7" y="17"/>
                    <a:pt x="7" y="17"/>
                  </a:cubicBezTo>
                  <a:cubicBezTo>
                    <a:pt x="7" y="17"/>
                    <a:pt x="7" y="17"/>
                    <a:pt x="7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9" y="18"/>
                    <a:pt x="9" y="18"/>
                  </a:cubicBezTo>
                  <a:cubicBezTo>
                    <a:pt x="9" y="18"/>
                    <a:pt x="9" y="18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19"/>
                    <a:pt x="12" y="19"/>
                    <a:pt x="12" y="19"/>
                  </a:cubicBezTo>
                  <a:cubicBezTo>
                    <a:pt x="12" y="19"/>
                    <a:pt x="13" y="19"/>
                    <a:pt x="13" y="19"/>
                  </a:cubicBezTo>
                  <a:cubicBezTo>
                    <a:pt x="13" y="19"/>
                    <a:pt x="13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8"/>
                    <a:pt x="15" y="18"/>
                    <a:pt x="15" y="17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9" name="Freeform 86"/>
            <p:cNvSpPr>
              <a:spLocks noEditPoints="1"/>
            </p:cNvSpPr>
            <p:nvPr/>
          </p:nvSpPr>
          <p:spPr bwMode="auto">
            <a:xfrm>
              <a:off x="1873" y="2059"/>
              <a:ext cx="59" cy="59"/>
            </a:xfrm>
            <a:custGeom>
              <a:avLst/>
              <a:gdLst>
                <a:gd name="T0" fmla="*/ 25 w 25"/>
                <a:gd name="T1" fmla="*/ 17 h 25"/>
                <a:gd name="T2" fmla="*/ 20 w 25"/>
                <a:gd name="T3" fmla="*/ 24 h 25"/>
                <a:gd name="T4" fmla="*/ 2 w 25"/>
                <a:gd name="T5" fmla="*/ 15 h 25"/>
                <a:gd name="T6" fmla="*/ 2 w 25"/>
                <a:gd name="T7" fmla="*/ 5 h 25"/>
                <a:gd name="T8" fmla="*/ 16 w 25"/>
                <a:gd name="T9" fmla="*/ 0 h 25"/>
                <a:gd name="T10" fmla="*/ 17 w 25"/>
                <a:gd name="T11" fmla="*/ 1 h 25"/>
                <a:gd name="T12" fmla="*/ 18 w 25"/>
                <a:gd name="T13" fmla="*/ 2 h 25"/>
                <a:gd name="T14" fmla="*/ 25 w 25"/>
                <a:gd name="T15" fmla="*/ 17 h 25"/>
                <a:gd name="T16" fmla="*/ 19 w 25"/>
                <a:gd name="T17" fmla="*/ 18 h 25"/>
                <a:gd name="T18" fmla="*/ 19 w 25"/>
                <a:gd name="T19" fmla="*/ 18 h 25"/>
                <a:gd name="T20" fmla="*/ 19 w 25"/>
                <a:gd name="T21" fmla="*/ 17 h 25"/>
                <a:gd name="T22" fmla="*/ 19 w 25"/>
                <a:gd name="T23" fmla="*/ 16 h 25"/>
                <a:gd name="T24" fmla="*/ 19 w 25"/>
                <a:gd name="T25" fmla="*/ 15 h 25"/>
                <a:gd name="T26" fmla="*/ 18 w 25"/>
                <a:gd name="T27" fmla="*/ 14 h 25"/>
                <a:gd name="T28" fmla="*/ 13 w 25"/>
                <a:gd name="T29" fmla="*/ 5 h 25"/>
                <a:gd name="T30" fmla="*/ 13 w 25"/>
                <a:gd name="T31" fmla="*/ 4 h 25"/>
                <a:gd name="T32" fmla="*/ 11 w 25"/>
                <a:gd name="T33" fmla="*/ 5 h 25"/>
                <a:gd name="T34" fmla="*/ 9 w 25"/>
                <a:gd name="T35" fmla="*/ 6 h 25"/>
                <a:gd name="T36" fmla="*/ 8 w 25"/>
                <a:gd name="T37" fmla="*/ 7 h 25"/>
                <a:gd name="T38" fmla="*/ 7 w 25"/>
                <a:gd name="T39" fmla="*/ 8 h 25"/>
                <a:gd name="T40" fmla="*/ 7 w 25"/>
                <a:gd name="T41" fmla="*/ 8 h 25"/>
                <a:gd name="T42" fmla="*/ 7 w 25"/>
                <a:gd name="T43" fmla="*/ 8 h 25"/>
                <a:gd name="T44" fmla="*/ 7 w 25"/>
                <a:gd name="T45" fmla="*/ 8 h 25"/>
                <a:gd name="T46" fmla="*/ 6 w 25"/>
                <a:gd name="T47" fmla="*/ 9 h 25"/>
                <a:gd name="T48" fmla="*/ 6 w 25"/>
                <a:gd name="T49" fmla="*/ 9 h 25"/>
                <a:gd name="T50" fmla="*/ 6 w 25"/>
                <a:gd name="T51" fmla="*/ 9 h 25"/>
                <a:gd name="T52" fmla="*/ 6 w 25"/>
                <a:gd name="T53" fmla="*/ 9 h 25"/>
                <a:gd name="T54" fmla="*/ 6 w 25"/>
                <a:gd name="T55" fmla="*/ 10 h 25"/>
                <a:gd name="T56" fmla="*/ 7 w 25"/>
                <a:gd name="T57" fmla="*/ 11 h 25"/>
                <a:gd name="T58" fmla="*/ 7 w 25"/>
                <a:gd name="T59" fmla="*/ 11 h 25"/>
                <a:gd name="T60" fmla="*/ 7 w 25"/>
                <a:gd name="T61" fmla="*/ 11 h 25"/>
                <a:gd name="T62" fmla="*/ 7 w 25"/>
                <a:gd name="T63" fmla="*/ 12 h 25"/>
                <a:gd name="T64" fmla="*/ 8 w 25"/>
                <a:gd name="T65" fmla="*/ 13 h 25"/>
                <a:gd name="T66" fmla="*/ 8 w 25"/>
                <a:gd name="T67" fmla="*/ 13 h 25"/>
                <a:gd name="T68" fmla="*/ 10 w 25"/>
                <a:gd name="T69" fmla="*/ 15 h 25"/>
                <a:gd name="T70" fmla="*/ 11 w 25"/>
                <a:gd name="T71" fmla="*/ 16 h 25"/>
                <a:gd name="T72" fmla="*/ 12 w 25"/>
                <a:gd name="T73" fmla="*/ 16 h 25"/>
                <a:gd name="T74" fmla="*/ 14 w 25"/>
                <a:gd name="T75" fmla="*/ 17 h 25"/>
                <a:gd name="T76" fmla="*/ 14 w 25"/>
                <a:gd name="T77" fmla="*/ 18 h 25"/>
                <a:gd name="T78" fmla="*/ 14 w 25"/>
                <a:gd name="T79" fmla="*/ 18 h 25"/>
                <a:gd name="T80" fmla="*/ 15 w 25"/>
                <a:gd name="T81" fmla="*/ 18 h 25"/>
                <a:gd name="T82" fmla="*/ 17 w 25"/>
                <a:gd name="T83" fmla="*/ 19 h 25"/>
                <a:gd name="T84" fmla="*/ 18 w 25"/>
                <a:gd name="T85" fmla="*/ 19 h 25"/>
                <a:gd name="T86" fmla="*/ 18 w 25"/>
                <a:gd name="T87" fmla="*/ 19 h 25"/>
                <a:gd name="T88" fmla="*/ 19 w 25"/>
                <a:gd name="T89" fmla="*/ 19 h 25"/>
                <a:gd name="T90" fmla="*/ 19 w 25"/>
                <a:gd name="T91" fmla="*/ 19 h 25"/>
                <a:gd name="T92" fmla="*/ 19 w 25"/>
                <a:gd name="T93" fmla="*/ 19 h 25"/>
                <a:gd name="T94" fmla="*/ 19 w 25"/>
                <a:gd name="T95" fmla="*/ 19 h 25"/>
                <a:gd name="T96" fmla="*/ 19 w 25"/>
                <a:gd name="T97" fmla="*/ 19 h 25"/>
                <a:gd name="T98" fmla="*/ 19 w 25"/>
                <a:gd name="T99" fmla="*/ 18 h 25"/>
                <a:gd name="T100" fmla="*/ 19 w 25"/>
                <a:gd name="T101" fmla="*/ 18 h 25"/>
                <a:gd name="T102" fmla="*/ 19 w 25"/>
                <a:gd name="T103" fmla="*/ 18 h 25"/>
                <a:gd name="T104" fmla="*/ 19 w 25"/>
                <a:gd name="T105" fmla="*/ 1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5" h="25">
                  <a:moveTo>
                    <a:pt x="25" y="17"/>
                  </a:moveTo>
                  <a:cubicBezTo>
                    <a:pt x="25" y="20"/>
                    <a:pt x="23" y="24"/>
                    <a:pt x="20" y="24"/>
                  </a:cubicBezTo>
                  <a:cubicBezTo>
                    <a:pt x="13" y="25"/>
                    <a:pt x="6" y="21"/>
                    <a:pt x="2" y="15"/>
                  </a:cubicBezTo>
                  <a:cubicBezTo>
                    <a:pt x="1" y="12"/>
                    <a:pt x="0" y="8"/>
                    <a:pt x="2" y="5"/>
                  </a:cubicBezTo>
                  <a:cubicBezTo>
                    <a:pt x="5" y="1"/>
                    <a:pt x="11" y="0"/>
                    <a:pt x="16" y="0"/>
                  </a:cubicBezTo>
                  <a:cubicBezTo>
                    <a:pt x="17" y="0"/>
                    <a:pt x="17" y="1"/>
                    <a:pt x="17" y="1"/>
                  </a:cubicBezTo>
                  <a:cubicBezTo>
                    <a:pt x="17" y="2"/>
                    <a:pt x="18" y="2"/>
                    <a:pt x="18" y="2"/>
                  </a:cubicBezTo>
                  <a:cubicBezTo>
                    <a:pt x="21" y="7"/>
                    <a:pt x="25" y="12"/>
                    <a:pt x="25" y="17"/>
                  </a:cubicBezTo>
                  <a:close/>
                  <a:moveTo>
                    <a:pt x="19" y="18"/>
                  </a:move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7"/>
                    <a:pt x="19" y="17"/>
                  </a:cubicBezTo>
                  <a:cubicBezTo>
                    <a:pt x="19" y="17"/>
                    <a:pt x="19" y="17"/>
                    <a:pt x="19" y="16"/>
                  </a:cubicBezTo>
                  <a:cubicBezTo>
                    <a:pt x="19" y="16"/>
                    <a:pt x="19" y="15"/>
                    <a:pt x="19" y="15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7" y="11"/>
                    <a:pt x="15" y="8"/>
                    <a:pt x="13" y="5"/>
                  </a:cubicBezTo>
                  <a:cubicBezTo>
                    <a:pt x="13" y="5"/>
                    <a:pt x="13" y="4"/>
                    <a:pt x="13" y="4"/>
                  </a:cubicBezTo>
                  <a:cubicBezTo>
                    <a:pt x="12" y="4"/>
                    <a:pt x="12" y="4"/>
                    <a:pt x="11" y="5"/>
                  </a:cubicBezTo>
                  <a:cubicBezTo>
                    <a:pt x="11" y="5"/>
                    <a:pt x="10" y="5"/>
                    <a:pt x="9" y="6"/>
                  </a:cubicBezTo>
                  <a:cubicBezTo>
                    <a:pt x="9" y="6"/>
                    <a:pt x="8" y="7"/>
                    <a:pt x="8" y="7"/>
                  </a:cubicBezTo>
                  <a:cubicBezTo>
                    <a:pt x="8" y="7"/>
                    <a:pt x="7" y="7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2"/>
                    <a:pt x="7" y="12"/>
                  </a:cubicBezTo>
                  <a:cubicBezTo>
                    <a:pt x="7" y="12"/>
                    <a:pt x="8" y="13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9" y="14"/>
                    <a:pt x="9" y="15"/>
                    <a:pt x="10" y="15"/>
                  </a:cubicBezTo>
                  <a:cubicBezTo>
                    <a:pt x="11" y="16"/>
                    <a:pt x="10" y="15"/>
                    <a:pt x="11" y="16"/>
                  </a:cubicBezTo>
                  <a:cubicBezTo>
                    <a:pt x="11" y="16"/>
                    <a:pt x="11" y="16"/>
                    <a:pt x="12" y="16"/>
                  </a:cubicBezTo>
                  <a:cubicBezTo>
                    <a:pt x="12" y="17"/>
                    <a:pt x="13" y="17"/>
                    <a:pt x="14" y="17"/>
                  </a:cubicBezTo>
                  <a:cubicBezTo>
                    <a:pt x="14" y="17"/>
                    <a:pt x="14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6" y="18"/>
                    <a:pt x="17" y="18"/>
                    <a:pt x="17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9"/>
                    <a:pt x="18" y="19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9"/>
                    <a:pt x="19" y="19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0" name="Freeform 87"/>
            <p:cNvSpPr>
              <a:spLocks noEditPoints="1"/>
            </p:cNvSpPr>
            <p:nvPr/>
          </p:nvSpPr>
          <p:spPr bwMode="auto">
            <a:xfrm>
              <a:off x="1880" y="1891"/>
              <a:ext cx="64" cy="59"/>
            </a:xfrm>
            <a:custGeom>
              <a:avLst/>
              <a:gdLst>
                <a:gd name="T0" fmla="*/ 19 w 27"/>
                <a:gd name="T1" fmla="*/ 4 h 25"/>
                <a:gd name="T2" fmla="*/ 21 w 27"/>
                <a:gd name="T3" fmla="*/ 21 h 25"/>
                <a:gd name="T4" fmla="*/ 3 w 27"/>
                <a:gd name="T5" fmla="*/ 18 h 25"/>
                <a:gd name="T6" fmla="*/ 3 w 27"/>
                <a:gd name="T7" fmla="*/ 9 h 25"/>
                <a:gd name="T8" fmla="*/ 12 w 27"/>
                <a:gd name="T9" fmla="*/ 3 h 25"/>
                <a:gd name="T10" fmla="*/ 14 w 27"/>
                <a:gd name="T11" fmla="*/ 0 h 25"/>
                <a:gd name="T12" fmla="*/ 17 w 27"/>
                <a:gd name="T13" fmla="*/ 1 h 25"/>
                <a:gd name="T14" fmla="*/ 17 w 27"/>
                <a:gd name="T15" fmla="*/ 1 h 25"/>
                <a:gd name="T16" fmla="*/ 19 w 27"/>
                <a:gd name="T17" fmla="*/ 4 h 25"/>
                <a:gd name="T18" fmla="*/ 18 w 27"/>
                <a:gd name="T19" fmla="*/ 16 h 25"/>
                <a:gd name="T20" fmla="*/ 18 w 27"/>
                <a:gd name="T21" fmla="*/ 15 h 25"/>
                <a:gd name="T22" fmla="*/ 18 w 27"/>
                <a:gd name="T23" fmla="*/ 15 h 25"/>
                <a:gd name="T24" fmla="*/ 18 w 27"/>
                <a:gd name="T25" fmla="*/ 15 h 25"/>
                <a:gd name="T26" fmla="*/ 17 w 27"/>
                <a:gd name="T27" fmla="*/ 12 h 25"/>
                <a:gd name="T28" fmla="*/ 14 w 27"/>
                <a:gd name="T29" fmla="*/ 6 h 25"/>
                <a:gd name="T30" fmla="*/ 7 w 27"/>
                <a:gd name="T31" fmla="*/ 11 h 25"/>
                <a:gd name="T32" fmla="*/ 7 w 27"/>
                <a:gd name="T33" fmla="*/ 12 h 25"/>
                <a:gd name="T34" fmla="*/ 7 w 27"/>
                <a:gd name="T35" fmla="*/ 12 h 25"/>
                <a:gd name="T36" fmla="*/ 7 w 27"/>
                <a:gd name="T37" fmla="*/ 13 h 25"/>
                <a:gd name="T38" fmla="*/ 7 w 27"/>
                <a:gd name="T39" fmla="*/ 13 h 25"/>
                <a:gd name="T40" fmla="*/ 7 w 27"/>
                <a:gd name="T41" fmla="*/ 13 h 25"/>
                <a:gd name="T42" fmla="*/ 7 w 27"/>
                <a:gd name="T43" fmla="*/ 14 h 25"/>
                <a:gd name="T44" fmla="*/ 7 w 27"/>
                <a:gd name="T45" fmla="*/ 14 h 25"/>
                <a:gd name="T46" fmla="*/ 7 w 27"/>
                <a:gd name="T47" fmla="*/ 15 h 25"/>
                <a:gd name="T48" fmla="*/ 7 w 27"/>
                <a:gd name="T49" fmla="*/ 15 h 25"/>
                <a:gd name="T50" fmla="*/ 8 w 27"/>
                <a:gd name="T51" fmla="*/ 15 h 25"/>
                <a:gd name="T52" fmla="*/ 8 w 27"/>
                <a:gd name="T53" fmla="*/ 16 h 25"/>
                <a:gd name="T54" fmla="*/ 8 w 27"/>
                <a:gd name="T55" fmla="*/ 16 h 25"/>
                <a:gd name="T56" fmla="*/ 9 w 27"/>
                <a:gd name="T57" fmla="*/ 16 h 25"/>
                <a:gd name="T58" fmla="*/ 10 w 27"/>
                <a:gd name="T59" fmla="*/ 17 h 25"/>
                <a:gd name="T60" fmla="*/ 10 w 27"/>
                <a:gd name="T61" fmla="*/ 17 h 25"/>
                <a:gd name="T62" fmla="*/ 11 w 27"/>
                <a:gd name="T63" fmla="*/ 17 h 25"/>
                <a:gd name="T64" fmla="*/ 13 w 27"/>
                <a:gd name="T65" fmla="*/ 18 h 25"/>
                <a:gd name="T66" fmla="*/ 13 w 27"/>
                <a:gd name="T67" fmla="*/ 18 h 25"/>
                <a:gd name="T68" fmla="*/ 14 w 27"/>
                <a:gd name="T69" fmla="*/ 18 h 25"/>
                <a:gd name="T70" fmla="*/ 15 w 27"/>
                <a:gd name="T71" fmla="*/ 18 h 25"/>
                <a:gd name="T72" fmla="*/ 16 w 27"/>
                <a:gd name="T73" fmla="*/ 18 h 25"/>
                <a:gd name="T74" fmla="*/ 16 w 27"/>
                <a:gd name="T75" fmla="*/ 18 h 25"/>
                <a:gd name="T76" fmla="*/ 17 w 27"/>
                <a:gd name="T77" fmla="*/ 17 h 25"/>
                <a:gd name="T78" fmla="*/ 17 w 27"/>
                <a:gd name="T79" fmla="*/ 17 h 25"/>
                <a:gd name="T80" fmla="*/ 17 w 27"/>
                <a:gd name="T81" fmla="*/ 17 h 25"/>
                <a:gd name="T82" fmla="*/ 17 w 27"/>
                <a:gd name="T83" fmla="*/ 17 h 25"/>
                <a:gd name="T84" fmla="*/ 18 w 27"/>
                <a:gd name="T85" fmla="*/ 17 h 25"/>
                <a:gd name="T86" fmla="*/ 18 w 27"/>
                <a:gd name="T87" fmla="*/ 16 h 25"/>
                <a:gd name="T88" fmla="*/ 18 w 27"/>
                <a:gd name="T89" fmla="*/ 16 h 25"/>
                <a:gd name="T90" fmla="*/ 18 w 27"/>
                <a:gd name="T91" fmla="*/ 1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7" h="25">
                  <a:moveTo>
                    <a:pt x="19" y="4"/>
                  </a:moveTo>
                  <a:cubicBezTo>
                    <a:pt x="23" y="9"/>
                    <a:pt x="27" y="17"/>
                    <a:pt x="21" y="21"/>
                  </a:cubicBezTo>
                  <a:cubicBezTo>
                    <a:pt x="16" y="25"/>
                    <a:pt x="7" y="23"/>
                    <a:pt x="3" y="18"/>
                  </a:cubicBezTo>
                  <a:cubicBezTo>
                    <a:pt x="1" y="16"/>
                    <a:pt x="0" y="12"/>
                    <a:pt x="3" y="9"/>
                  </a:cubicBezTo>
                  <a:cubicBezTo>
                    <a:pt x="5" y="6"/>
                    <a:pt x="9" y="4"/>
                    <a:pt x="12" y="3"/>
                  </a:cubicBezTo>
                  <a:cubicBezTo>
                    <a:pt x="13" y="2"/>
                    <a:pt x="13" y="1"/>
                    <a:pt x="14" y="0"/>
                  </a:cubicBezTo>
                  <a:cubicBezTo>
                    <a:pt x="15" y="0"/>
                    <a:pt x="16" y="0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9" y="1"/>
                    <a:pt x="20" y="3"/>
                    <a:pt x="19" y="4"/>
                  </a:cubicBezTo>
                  <a:close/>
                  <a:moveTo>
                    <a:pt x="18" y="16"/>
                  </a:moveTo>
                  <a:cubicBezTo>
                    <a:pt x="18" y="16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4"/>
                    <a:pt x="18" y="13"/>
                    <a:pt x="17" y="12"/>
                  </a:cubicBezTo>
                  <a:cubicBezTo>
                    <a:pt x="17" y="10"/>
                    <a:pt x="16" y="8"/>
                    <a:pt x="14" y="6"/>
                  </a:cubicBezTo>
                  <a:cubicBezTo>
                    <a:pt x="12" y="8"/>
                    <a:pt x="9" y="9"/>
                    <a:pt x="7" y="11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7" y="12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4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8" y="15"/>
                    <a:pt x="8" y="15"/>
                  </a:cubicBezTo>
                  <a:cubicBezTo>
                    <a:pt x="8" y="15"/>
                    <a:pt x="8" y="15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0" y="16"/>
                    <a:pt x="10" y="17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7"/>
                    <a:pt x="10" y="17"/>
                    <a:pt x="11" y="17"/>
                  </a:cubicBezTo>
                  <a:cubicBezTo>
                    <a:pt x="11" y="17"/>
                    <a:pt x="12" y="17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8"/>
                    <a:pt x="16" y="17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17"/>
                    <a:pt x="18" y="16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1" name="Freeform 88"/>
            <p:cNvSpPr/>
            <p:nvPr/>
          </p:nvSpPr>
          <p:spPr bwMode="auto">
            <a:xfrm>
              <a:off x="1698" y="1001"/>
              <a:ext cx="83" cy="71"/>
            </a:xfrm>
            <a:custGeom>
              <a:avLst/>
              <a:gdLst>
                <a:gd name="T0" fmla="*/ 31 w 35"/>
                <a:gd name="T1" fmla="*/ 18 h 30"/>
                <a:gd name="T2" fmla="*/ 34 w 35"/>
                <a:gd name="T3" fmla="*/ 23 h 30"/>
                <a:gd name="T4" fmla="*/ 16 w 35"/>
                <a:gd name="T5" fmla="*/ 29 h 30"/>
                <a:gd name="T6" fmla="*/ 5 w 35"/>
                <a:gd name="T7" fmla="*/ 23 h 30"/>
                <a:gd name="T8" fmla="*/ 14 w 35"/>
                <a:gd name="T9" fmla="*/ 1 h 30"/>
                <a:gd name="T10" fmla="*/ 16 w 35"/>
                <a:gd name="T11" fmla="*/ 4 h 30"/>
                <a:gd name="T12" fmla="*/ 11 w 35"/>
                <a:gd name="T13" fmla="*/ 20 h 30"/>
                <a:gd name="T14" fmla="*/ 31 w 35"/>
                <a:gd name="T15" fmla="*/ 1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30">
                  <a:moveTo>
                    <a:pt x="31" y="18"/>
                  </a:moveTo>
                  <a:cubicBezTo>
                    <a:pt x="33" y="18"/>
                    <a:pt x="35" y="21"/>
                    <a:pt x="34" y="23"/>
                  </a:cubicBezTo>
                  <a:cubicBezTo>
                    <a:pt x="30" y="28"/>
                    <a:pt x="22" y="30"/>
                    <a:pt x="16" y="29"/>
                  </a:cubicBezTo>
                  <a:cubicBezTo>
                    <a:pt x="12" y="29"/>
                    <a:pt x="7" y="27"/>
                    <a:pt x="5" y="23"/>
                  </a:cubicBezTo>
                  <a:cubicBezTo>
                    <a:pt x="0" y="15"/>
                    <a:pt x="6" y="5"/>
                    <a:pt x="14" y="1"/>
                  </a:cubicBezTo>
                  <a:cubicBezTo>
                    <a:pt x="16" y="0"/>
                    <a:pt x="18" y="3"/>
                    <a:pt x="16" y="4"/>
                  </a:cubicBezTo>
                  <a:cubicBezTo>
                    <a:pt x="13" y="8"/>
                    <a:pt x="8" y="14"/>
                    <a:pt x="11" y="20"/>
                  </a:cubicBezTo>
                  <a:cubicBezTo>
                    <a:pt x="16" y="26"/>
                    <a:pt x="25" y="18"/>
                    <a:pt x="31" y="18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2" name="Freeform 89"/>
            <p:cNvSpPr/>
            <p:nvPr/>
          </p:nvSpPr>
          <p:spPr bwMode="auto">
            <a:xfrm>
              <a:off x="1432" y="852"/>
              <a:ext cx="105" cy="92"/>
            </a:xfrm>
            <a:custGeom>
              <a:avLst/>
              <a:gdLst>
                <a:gd name="T0" fmla="*/ 44 w 44"/>
                <a:gd name="T1" fmla="*/ 17 h 39"/>
                <a:gd name="T2" fmla="*/ 26 w 44"/>
                <a:gd name="T3" fmla="*/ 38 h 39"/>
                <a:gd name="T4" fmla="*/ 2 w 44"/>
                <a:gd name="T5" fmla="*/ 20 h 39"/>
                <a:gd name="T6" fmla="*/ 26 w 44"/>
                <a:gd name="T7" fmla="*/ 0 h 39"/>
                <a:gd name="T8" fmla="*/ 27 w 44"/>
                <a:gd name="T9" fmla="*/ 1 h 39"/>
                <a:gd name="T10" fmla="*/ 44 w 44"/>
                <a:gd name="T11" fmla="*/ 1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39">
                  <a:moveTo>
                    <a:pt x="44" y="17"/>
                  </a:moveTo>
                  <a:cubicBezTo>
                    <a:pt x="44" y="27"/>
                    <a:pt x="37" y="37"/>
                    <a:pt x="26" y="38"/>
                  </a:cubicBezTo>
                  <a:cubicBezTo>
                    <a:pt x="15" y="39"/>
                    <a:pt x="0" y="34"/>
                    <a:pt x="2" y="20"/>
                  </a:cubicBezTo>
                  <a:cubicBezTo>
                    <a:pt x="3" y="8"/>
                    <a:pt x="14" y="1"/>
                    <a:pt x="26" y="0"/>
                  </a:cubicBezTo>
                  <a:cubicBezTo>
                    <a:pt x="27" y="0"/>
                    <a:pt x="27" y="1"/>
                    <a:pt x="27" y="1"/>
                  </a:cubicBezTo>
                  <a:cubicBezTo>
                    <a:pt x="36" y="0"/>
                    <a:pt x="43" y="8"/>
                    <a:pt x="44" y="17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3" name="Freeform 90"/>
            <p:cNvSpPr>
              <a:spLocks noEditPoints="1"/>
            </p:cNvSpPr>
            <p:nvPr/>
          </p:nvSpPr>
          <p:spPr bwMode="auto">
            <a:xfrm>
              <a:off x="1371" y="1032"/>
              <a:ext cx="168" cy="139"/>
            </a:xfrm>
            <a:custGeom>
              <a:avLst/>
              <a:gdLst>
                <a:gd name="T0" fmla="*/ 68 w 71"/>
                <a:gd name="T1" fmla="*/ 28 h 59"/>
                <a:gd name="T2" fmla="*/ 29 w 71"/>
                <a:gd name="T3" fmla="*/ 55 h 59"/>
                <a:gd name="T4" fmla="*/ 1 w 71"/>
                <a:gd name="T5" fmla="*/ 23 h 59"/>
                <a:gd name="T6" fmla="*/ 20 w 71"/>
                <a:gd name="T7" fmla="*/ 4 h 59"/>
                <a:gd name="T8" fmla="*/ 21 w 71"/>
                <a:gd name="T9" fmla="*/ 3 h 59"/>
                <a:gd name="T10" fmla="*/ 68 w 71"/>
                <a:gd name="T11" fmla="*/ 28 h 59"/>
                <a:gd name="T12" fmla="*/ 29 w 71"/>
                <a:gd name="T13" fmla="*/ 49 h 59"/>
                <a:gd name="T14" fmla="*/ 61 w 71"/>
                <a:gd name="T15" fmla="*/ 27 h 59"/>
                <a:gd name="T16" fmla="*/ 22 w 71"/>
                <a:gd name="T17" fmla="*/ 9 h 59"/>
                <a:gd name="T18" fmla="*/ 20 w 71"/>
                <a:gd name="T19" fmla="*/ 8 h 59"/>
                <a:gd name="T20" fmla="*/ 7 w 71"/>
                <a:gd name="T21" fmla="*/ 26 h 59"/>
                <a:gd name="T22" fmla="*/ 29 w 71"/>
                <a:gd name="T23" fmla="*/ 4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" h="59">
                  <a:moveTo>
                    <a:pt x="68" y="28"/>
                  </a:moveTo>
                  <a:cubicBezTo>
                    <a:pt x="71" y="47"/>
                    <a:pt x="45" y="59"/>
                    <a:pt x="29" y="55"/>
                  </a:cubicBezTo>
                  <a:cubicBezTo>
                    <a:pt x="15" y="52"/>
                    <a:pt x="2" y="38"/>
                    <a:pt x="1" y="23"/>
                  </a:cubicBezTo>
                  <a:cubicBezTo>
                    <a:pt x="0" y="10"/>
                    <a:pt x="9" y="4"/>
                    <a:pt x="20" y="4"/>
                  </a:cubicBezTo>
                  <a:cubicBezTo>
                    <a:pt x="21" y="4"/>
                    <a:pt x="21" y="3"/>
                    <a:pt x="21" y="3"/>
                  </a:cubicBezTo>
                  <a:cubicBezTo>
                    <a:pt x="39" y="0"/>
                    <a:pt x="64" y="9"/>
                    <a:pt x="68" y="28"/>
                  </a:cubicBezTo>
                  <a:close/>
                  <a:moveTo>
                    <a:pt x="29" y="49"/>
                  </a:moveTo>
                  <a:cubicBezTo>
                    <a:pt x="41" y="52"/>
                    <a:pt x="67" y="43"/>
                    <a:pt x="61" y="27"/>
                  </a:cubicBezTo>
                  <a:cubicBezTo>
                    <a:pt x="56" y="12"/>
                    <a:pt x="37" y="7"/>
                    <a:pt x="22" y="9"/>
                  </a:cubicBezTo>
                  <a:cubicBezTo>
                    <a:pt x="21" y="9"/>
                    <a:pt x="21" y="8"/>
                    <a:pt x="20" y="8"/>
                  </a:cubicBezTo>
                  <a:cubicBezTo>
                    <a:pt x="11" y="10"/>
                    <a:pt x="4" y="15"/>
                    <a:pt x="7" y="26"/>
                  </a:cubicBezTo>
                  <a:cubicBezTo>
                    <a:pt x="10" y="37"/>
                    <a:pt x="18" y="47"/>
                    <a:pt x="29" y="49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4" name="Freeform 91"/>
            <p:cNvSpPr/>
            <p:nvPr/>
          </p:nvSpPr>
          <p:spPr bwMode="auto">
            <a:xfrm>
              <a:off x="1404" y="760"/>
              <a:ext cx="83" cy="59"/>
            </a:xfrm>
            <a:custGeom>
              <a:avLst/>
              <a:gdLst>
                <a:gd name="T0" fmla="*/ 32 w 35"/>
                <a:gd name="T1" fmla="*/ 1 h 25"/>
                <a:gd name="T2" fmla="*/ 33 w 35"/>
                <a:gd name="T3" fmla="*/ 5 h 25"/>
                <a:gd name="T4" fmla="*/ 17 w 35"/>
                <a:gd name="T5" fmla="*/ 12 h 25"/>
                <a:gd name="T6" fmla="*/ 4 w 35"/>
                <a:gd name="T7" fmla="*/ 23 h 25"/>
                <a:gd name="T8" fmla="*/ 1 w 35"/>
                <a:gd name="T9" fmla="*/ 21 h 25"/>
                <a:gd name="T10" fmla="*/ 32 w 35"/>
                <a:gd name="T11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5">
                  <a:moveTo>
                    <a:pt x="32" y="1"/>
                  </a:moveTo>
                  <a:cubicBezTo>
                    <a:pt x="34" y="2"/>
                    <a:pt x="35" y="4"/>
                    <a:pt x="33" y="5"/>
                  </a:cubicBezTo>
                  <a:cubicBezTo>
                    <a:pt x="28" y="8"/>
                    <a:pt x="22" y="9"/>
                    <a:pt x="17" y="12"/>
                  </a:cubicBezTo>
                  <a:cubicBezTo>
                    <a:pt x="12" y="15"/>
                    <a:pt x="8" y="19"/>
                    <a:pt x="4" y="23"/>
                  </a:cubicBezTo>
                  <a:cubicBezTo>
                    <a:pt x="3" y="25"/>
                    <a:pt x="0" y="23"/>
                    <a:pt x="1" y="21"/>
                  </a:cubicBezTo>
                  <a:cubicBezTo>
                    <a:pt x="8" y="12"/>
                    <a:pt x="20" y="0"/>
                    <a:pt x="32" y="1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5" name="Freeform 92"/>
            <p:cNvSpPr/>
            <p:nvPr/>
          </p:nvSpPr>
          <p:spPr bwMode="auto">
            <a:xfrm>
              <a:off x="1316" y="703"/>
              <a:ext cx="5" cy="5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2 h 2"/>
                <a:gd name="T4" fmla="*/ 1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cubicBezTo>
                    <a:pt x="2" y="0"/>
                    <a:pt x="2" y="2"/>
                    <a:pt x="1" y="2"/>
                  </a:cubicBezTo>
                  <a:cubicBezTo>
                    <a:pt x="0" y="2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17" name="标题 1"/>
          <p:cNvSpPr txBox="1"/>
          <p:nvPr/>
        </p:nvSpPr>
        <p:spPr>
          <a:xfrm>
            <a:off x="1062038" y="365125"/>
            <a:ext cx="4249264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zh-CN" altLang="en-US" sz="3200" dirty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+mn-lt"/>
              </a:rPr>
              <a:t>什么是“亲吻病”</a:t>
            </a:r>
          </a:p>
        </p:txBody>
      </p:sp>
      <p:sp>
        <p:nvSpPr>
          <p:cNvPr id="118" name="Freeform 56">
            <a:extLst>
              <a:ext uri="{FF2B5EF4-FFF2-40B4-BE49-F238E27FC236}">
                <a16:creationId xmlns:a16="http://schemas.microsoft.com/office/drawing/2014/main" id="{348D9680-F57D-464F-BB29-39F390E793D5}"/>
              </a:ext>
            </a:extLst>
          </p:cNvPr>
          <p:cNvSpPr/>
          <p:nvPr/>
        </p:nvSpPr>
        <p:spPr bwMode="auto">
          <a:xfrm>
            <a:off x="4321547" y="1208314"/>
            <a:ext cx="6529351" cy="4332454"/>
          </a:xfrm>
          <a:custGeom>
            <a:avLst/>
            <a:gdLst>
              <a:gd name="T0" fmla="*/ 145 w 153"/>
              <a:gd name="T1" fmla="*/ 2 h 52"/>
              <a:gd name="T2" fmla="*/ 143 w 153"/>
              <a:gd name="T3" fmla="*/ 4 h 52"/>
              <a:gd name="T4" fmla="*/ 121 w 153"/>
              <a:gd name="T5" fmla="*/ 3 h 52"/>
              <a:gd name="T6" fmla="*/ 84 w 153"/>
              <a:gd name="T7" fmla="*/ 4 h 52"/>
              <a:gd name="T8" fmla="*/ 29 w 153"/>
              <a:gd name="T9" fmla="*/ 3 h 52"/>
              <a:gd name="T10" fmla="*/ 23 w 153"/>
              <a:gd name="T11" fmla="*/ 4 h 52"/>
              <a:gd name="T12" fmla="*/ 7 w 153"/>
              <a:gd name="T13" fmla="*/ 4 h 52"/>
              <a:gd name="T14" fmla="*/ 4 w 153"/>
              <a:gd name="T15" fmla="*/ 33 h 52"/>
              <a:gd name="T16" fmla="*/ 5 w 153"/>
              <a:gd name="T17" fmla="*/ 45 h 52"/>
              <a:gd name="T18" fmla="*/ 17 w 153"/>
              <a:gd name="T19" fmla="*/ 49 h 52"/>
              <a:gd name="T20" fmla="*/ 27 w 153"/>
              <a:gd name="T21" fmla="*/ 49 h 52"/>
              <a:gd name="T22" fmla="*/ 38 w 153"/>
              <a:gd name="T23" fmla="*/ 48 h 52"/>
              <a:gd name="T24" fmla="*/ 41 w 153"/>
              <a:gd name="T25" fmla="*/ 49 h 52"/>
              <a:gd name="T26" fmla="*/ 57 w 153"/>
              <a:gd name="T27" fmla="*/ 48 h 52"/>
              <a:gd name="T28" fmla="*/ 61 w 153"/>
              <a:gd name="T29" fmla="*/ 49 h 52"/>
              <a:gd name="T30" fmla="*/ 68 w 153"/>
              <a:gd name="T31" fmla="*/ 49 h 52"/>
              <a:gd name="T32" fmla="*/ 102 w 153"/>
              <a:gd name="T33" fmla="*/ 49 h 52"/>
              <a:gd name="T34" fmla="*/ 149 w 153"/>
              <a:gd name="T35" fmla="*/ 49 h 52"/>
              <a:gd name="T36" fmla="*/ 150 w 153"/>
              <a:gd name="T37" fmla="*/ 24 h 52"/>
              <a:gd name="T38" fmla="*/ 150 w 153"/>
              <a:gd name="T39" fmla="*/ 3 h 52"/>
              <a:gd name="T40" fmla="*/ 151 w 153"/>
              <a:gd name="T41" fmla="*/ 1 h 52"/>
              <a:gd name="T42" fmla="*/ 153 w 153"/>
              <a:gd name="T43" fmla="*/ 3 h 52"/>
              <a:gd name="T44" fmla="*/ 152 w 153"/>
              <a:gd name="T45" fmla="*/ 5 h 52"/>
              <a:gd name="T46" fmla="*/ 152 w 153"/>
              <a:gd name="T47" fmla="*/ 24 h 52"/>
              <a:gd name="T48" fmla="*/ 151 w 153"/>
              <a:gd name="T49" fmla="*/ 27 h 52"/>
              <a:gd name="T50" fmla="*/ 152 w 153"/>
              <a:gd name="T51" fmla="*/ 36 h 52"/>
              <a:gd name="T52" fmla="*/ 153 w 153"/>
              <a:gd name="T53" fmla="*/ 49 h 52"/>
              <a:gd name="T54" fmla="*/ 152 w 153"/>
              <a:gd name="T55" fmla="*/ 52 h 52"/>
              <a:gd name="T56" fmla="*/ 135 w 153"/>
              <a:gd name="T57" fmla="*/ 49 h 52"/>
              <a:gd name="T58" fmla="*/ 109 w 153"/>
              <a:gd name="T59" fmla="*/ 50 h 52"/>
              <a:gd name="T60" fmla="*/ 100 w 153"/>
              <a:gd name="T61" fmla="*/ 51 h 52"/>
              <a:gd name="T62" fmla="*/ 72 w 153"/>
              <a:gd name="T63" fmla="*/ 52 h 52"/>
              <a:gd name="T64" fmla="*/ 57 w 153"/>
              <a:gd name="T65" fmla="*/ 50 h 52"/>
              <a:gd name="T66" fmla="*/ 17 w 153"/>
              <a:gd name="T67" fmla="*/ 51 h 52"/>
              <a:gd name="T68" fmla="*/ 3 w 153"/>
              <a:gd name="T69" fmla="*/ 52 h 52"/>
              <a:gd name="T70" fmla="*/ 3 w 153"/>
              <a:gd name="T71" fmla="*/ 46 h 52"/>
              <a:gd name="T72" fmla="*/ 2 w 153"/>
              <a:gd name="T73" fmla="*/ 43 h 52"/>
              <a:gd name="T74" fmla="*/ 4 w 153"/>
              <a:gd name="T75" fmla="*/ 4 h 52"/>
              <a:gd name="T76" fmla="*/ 0 w 153"/>
              <a:gd name="T77" fmla="*/ 3 h 52"/>
              <a:gd name="T78" fmla="*/ 3 w 153"/>
              <a:gd name="T79" fmla="*/ 2 h 52"/>
              <a:gd name="T80" fmla="*/ 19 w 153"/>
              <a:gd name="T81" fmla="*/ 2 h 52"/>
              <a:gd name="T82" fmla="*/ 27 w 153"/>
              <a:gd name="T83" fmla="*/ 1 h 52"/>
              <a:gd name="T84" fmla="*/ 35 w 153"/>
              <a:gd name="T85" fmla="*/ 2 h 52"/>
              <a:gd name="T86" fmla="*/ 44 w 153"/>
              <a:gd name="T87" fmla="*/ 1 h 52"/>
              <a:gd name="T88" fmla="*/ 83 w 153"/>
              <a:gd name="T89" fmla="*/ 2 h 52"/>
              <a:gd name="T90" fmla="*/ 92 w 153"/>
              <a:gd name="T91" fmla="*/ 2 h 52"/>
              <a:gd name="T92" fmla="*/ 123 w 153"/>
              <a:gd name="T93" fmla="*/ 1 h 52"/>
              <a:gd name="T94" fmla="*/ 135 w 153"/>
              <a:gd name="T95" fmla="*/ 1 h 52"/>
              <a:gd name="T96" fmla="*/ 145 w 153"/>
              <a:gd name="T97" fmla="*/ 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53" h="52">
                <a:moveTo>
                  <a:pt x="145" y="2"/>
                </a:moveTo>
                <a:cubicBezTo>
                  <a:pt x="145" y="4"/>
                  <a:pt x="142" y="3"/>
                  <a:pt x="143" y="4"/>
                </a:cubicBezTo>
                <a:cubicBezTo>
                  <a:pt x="135" y="4"/>
                  <a:pt x="129" y="2"/>
                  <a:pt x="121" y="3"/>
                </a:cubicBezTo>
                <a:cubicBezTo>
                  <a:pt x="110" y="3"/>
                  <a:pt x="98" y="4"/>
                  <a:pt x="84" y="4"/>
                </a:cubicBezTo>
                <a:cubicBezTo>
                  <a:pt x="66" y="4"/>
                  <a:pt x="47" y="3"/>
                  <a:pt x="29" y="3"/>
                </a:cubicBezTo>
                <a:cubicBezTo>
                  <a:pt x="27" y="3"/>
                  <a:pt x="25" y="4"/>
                  <a:pt x="23" y="4"/>
                </a:cubicBezTo>
                <a:cubicBezTo>
                  <a:pt x="18" y="4"/>
                  <a:pt x="12" y="3"/>
                  <a:pt x="7" y="4"/>
                </a:cubicBezTo>
                <a:cubicBezTo>
                  <a:pt x="4" y="13"/>
                  <a:pt x="4" y="23"/>
                  <a:pt x="4" y="33"/>
                </a:cubicBezTo>
                <a:cubicBezTo>
                  <a:pt x="4" y="37"/>
                  <a:pt x="4" y="41"/>
                  <a:pt x="5" y="45"/>
                </a:cubicBezTo>
                <a:cubicBezTo>
                  <a:pt x="3" y="51"/>
                  <a:pt x="12" y="49"/>
                  <a:pt x="17" y="49"/>
                </a:cubicBezTo>
                <a:cubicBezTo>
                  <a:pt x="20" y="49"/>
                  <a:pt x="24" y="49"/>
                  <a:pt x="27" y="49"/>
                </a:cubicBezTo>
                <a:cubicBezTo>
                  <a:pt x="31" y="49"/>
                  <a:pt x="33" y="48"/>
                  <a:pt x="38" y="48"/>
                </a:cubicBezTo>
                <a:cubicBezTo>
                  <a:pt x="39" y="48"/>
                  <a:pt x="40" y="49"/>
                  <a:pt x="41" y="49"/>
                </a:cubicBezTo>
                <a:cubicBezTo>
                  <a:pt x="47" y="49"/>
                  <a:pt x="51" y="48"/>
                  <a:pt x="57" y="48"/>
                </a:cubicBezTo>
                <a:cubicBezTo>
                  <a:pt x="59" y="48"/>
                  <a:pt x="60" y="49"/>
                  <a:pt x="61" y="49"/>
                </a:cubicBezTo>
                <a:cubicBezTo>
                  <a:pt x="63" y="50"/>
                  <a:pt x="66" y="49"/>
                  <a:pt x="68" y="49"/>
                </a:cubicBezTo>
                <a:cubicBezTo>
                  <a:pt x="79" y="50"/>
                  <a:pt x="91" y="50"/>
                  <a:pt x="102" y="49"/>
                </a:cubicBezTo>
                <a:cubicBezTo>
                  <a:pt x="118" y="48"/>
                  <a:pt x="132" y="47"/>
                  <a:pt x="149" y="49"/>
                </a:cubicBezTo>
                <a:cubicBezTo>
                  <a:pt x="149" y="40"/>
                  <a:pt x="150" y="33"/>
                  <a:pt x="150" y="24"/>
                </a:cubicBezTo>
                <a:cubicBezTo>
                  <a:pt x="150" y="16"/>
                  <a:pt x="149" y="11"/>
                  <a:pt x="150" y="3"/>
                </a:cubicBezTo>
                <a:cubicBezTo>
                  <a:pt x="151" y="3"/>
                  <a:pt x="151" y="2"/>
                  <a:pt x="151" y="1"/>
                </a:cubicBezTo>
                <a:cubicBezTo>
                  <a:pt x="152" y="1"/>
                  <a:pt x="153" y="3"/>
                  <a:pt x="153" y="3"/>
                </a:cubicBezTo>
                <a:cubicBezTo>
                  <a:pt x="153" y="4"/>
                  <a:pt x="152" y="4"/>
                  <a:pt x="152" y="5"/>
                </a:cubicBezTo>
                <a:cubicBezTo>
                  <a:pt x="151" y="12"/>
                  <a:pt x="152" y="18"/>
                  <a:pt x="152" y="24"/>
                </a:cubicBezTo>
                <a:cubicBezTo>
                  <a:pt x="152" y="25"/>
                  <a:pt x="151" y="26"/>
                  <a:pt x="151" y="27"/>
                </a:cubicBezTo>
                <a:cubicBezTo>
                  <a:pt x="151" y="30"/>
                  <a:pt x="152" y="33"/>
                  <a:pt x="152" y="36"/>
                </a:cubicBezTo>
                <a:cubicBezTo>
                  <a:pt x="151" y="41"/>
                  <a:pt x="149" y="47"/>
                  <a:pt x="153" y="49"/>
                </a:cubicBezTo>
                <a:cubicBezTo>
                  <a:pt x="152" y="50"/>
                  <a:pt x="152" y="51"/>
                  <a:pt x="152" y="52"/>
                </a:cubicBezTo>
                <a:cubicBezTo>
                  <a:pt x="147" y="49"/>
                  <a:pt x="140" y="51"/>
                  <a:pt x="135" y="49"/>
                </a:cubicBezTo>
                <a:cubicBezTo>
                  <a:pt x="128" y="49"/>
                  <a:pt x="116" y="50"/>
                  <a:pt x="109" y="50"/>
                </a:cubicBezTo>
                <a:cubicBezTo>
                  <a:pt x="107" y="51"/>
                  <a:pt x="103" y="51"/>
                  <a:pt x="100" y="51"/>
                </a:cubicBezTo>
                <a:cubicBezTo>
                  <a:pt x="91" y="51"/>
                  <a:pt x="81" y="52"/>
                  <a:pt x="72" y="52"/>
                </a:cubicBezTo>
                <a:cubicBezTo>
                  <a:pt x="67" y="52"/>
                  <a:pt x="61" y="52"/>
                  <a:pt x="57" y="50"/>
                </a:cubicBezTo>
                <a:cubicBezTo>
                  <a:pt x="44" y="50"/>
                  <a:pt x="30" y="51"/>
                  <a:pt x="17" y="51"/>
                </a:cubicBezTo>
                <a:cubicBezTo>
                  <a:pt x="13" y="52"/>
                  <a:pt x="7" y="52"/>
                  <a:pt x="3" y="52"/>
                </a:cubicBezTo>
                <a:cubicBezTo>
                  <a:pt x="2" y="50"/>
                  <a:pt x="3" y="48"/>
                  <a:pt x="3" y="46"/>
                </a:cubicBezTo>
                <a:cubicBezTo>
                  <a:pt x="3" y="45"/>
                  <a:pt x="2" y="44"/>
                  <a:pt x="2" y="43"/>
                </a:cubicBezTo>
                <a:cubicBezTo>
                  <a:pt x="1" y="30"/>
                  <a:pt x="3" y="19"/>
                  <a:pt x="4" y="4"/>
                </a:cubicBezTo>
                <a:cubicBezTo>
                  <a:pt x="4" y="3"/>
                  <a:pt x="1" y="4"/>
                  <a:pt x="0" y="3"/>
                </a:cubicBezTo>
                <a:cubicBezTo>
                  <a:pt x="1" y="1"/>
                  <a:pt x="2" y="1"/>
                  <a:pt x="3" y="2"/>
                </a:cubicBezTo>
                <a:cubicBezTo>
                  <a:pt x="8" y="1"/>
                  <a:pt x="14" y="2"/>
                  <a:pt x="19" y="2"/>
                </a:cubicBezTo>
                <a:cubicBezTo>
                  <a:pt x="22" y="2"/>
                  <a:pt x="25" y="1"/>
                  <a:pt x="27" y="1"/>
                </a:cubicBezTo>
                <a:cubicBezTo>
                  <a:pt x="30" y="1"/>
                  <a:pt x="32" y="2"/>
                  <a:pt x="35" y="2"/>
                </a:cubicBezTo>
                <a:cubicBezTo>
                  <a:pt x="38" y="2"/>
                  <a:pt x="41" y="2"/>
                  <a:pt x="44" y="1"/>
                </a:cubicBezTo>
                <a:cubicBezTo>
                  <a:pt x="56" y="1"/>
                  <a:pt x="70" y="2"/>
                  <a:pt x="83" y="2"/>
                </a:cubicBezTo>
                <a:cubicBezTo>
                  <a:pt x="86" y="2"/>
                  <a:pt x="89" y="2"/>
                  <a:pt x="92" y="2"/>
                </a:cubicBezTo>
                <a:cubicBezTo>
                  <a:pt x="101" y="2"/>
                  <a:pt x="113" y="1"/>
                  <a:pt x="123" y="1"/>
                </a:cubicBezTo>
                <a:cubicBezTo>
                  <a:pt x="127" y="1"/>
                  <a:pt x="131" y="1"/>
                  <a:pt x="135" y="1"/>
                </a:cubicBezTo>
                <a:cubicBezTo>
                  <a:pt x="138" y="2"/>
                  <a:pt x="142" y="0"/>
                  <a:pt x="145" y="2"/>
                </a:cubicBez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1FBAA1E9-CB22-48CF-A142-9F2D660650E0}"/>
              </a:ext>
            </a:extLst>
          </p:cNvPr>
          <p:cNvSpPr txBox="1"/>
          <p:nvPr/>
        </p:nvSpPr>
        <p:spPr>
          <a:xfrm>
            <a:off x="4710792" y="1710807"/>
            <a:ext cx="6031903" cy="328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dirty="0">
                <a:latin typeface="华文新魏" panose="02010800040101010101" pitchFamily="2" charset="-122"/>
                <a:ea typeface="华文新魏" panose="02010800040101010101" pitchFamily="2" charset="-122"/>
              </a:rPr>
              <a:t>“亲吻病”医学上称之为传染性单核细胞增多症，是由</a:t>
            </a:r>
            <a:r>
              <a:rPr lang="en-US" altLang="zh-CN" sz="2000" dirty="0">
                <a:latin typeface="华文新魏" panose="02010800040101010101" pitchFamily="2" charset="-122"/>
                <a:ea typeface="华文新魏" panose="02010800040101010101" pitchFamily="2" charset="-122"/>
              </a:rPr>
              <a:t>EB</a:t>
            </a:r>
            <a:r>
              <a:rPr lang="zh-CN" altLang="en-US" sz="2000" dirty="0">
                <a:latin typeface="华文新魏" panose="02010800040101010101" pitchFamily="2" charset="-122"/>
                <a:ea typeface="华文新魏" panose="02010800040101010101" pitchFamily="2" charset="-122"/>
              </a:rPr>
              <a:t>病毒感染导致的一种疾病。此病一年四季均可发病，以秋冬为多。虽然听起来陌生，但数据显示</a:t>
            </a:r>
            <a:r>
              <a:rPr lang="en-US" altLang="zh-CN" sz="2000" dirty="0">
                <a:latin typeface="华文新魏" panose="02010800040101010101" pitchFamily="2" charset="-122"/>
                <a:ea typeface="华文新魏" panose="02010800040101010101" pitchFamily="2" charset="-122"/>
              </a:rPr>
              <a:t>95</a:t>
            </a:r>
            <a:r>
              <a:rPr lang="zh-CN" altLang="en-US" sz="2000" dirty="0">
                <a:latin typeface="华文新魏" panose="02010800040101010101" pitchFamily="2" charset="-122"/>
                <a:ea typeface="华文新魏" panose="02010800040101010101" pitchFamily="2" charset="-122"/>
              </a:rPr>
              <a:t>％以上的成人携带</a:t>
            </a:r>
            <a:r>
              <a:rPr lang="en-US" altLang="zh-CN" sz="2000" dirty="0">
                <a:latin typeface="华文新魏" panose="02010800040101010101" pitchFamily="2" charset="-122"/>
                <a:ea typeface="华文新魏" panose="02010800040101010101" pitchFamily="2" charset="-122"/>
              </a:rPr>
              <a:t>EB</a:t>
            </a:r>
            <a:r>
              <a:rPr lang="zh-CN" altLang="en-US" sz="2000" dirty="0">
                <a:latin typeface="华文新魏" panose="02010800040101010101" pitchFamily="2" charset="-122"/>
                <a:ea typeface="华文新魏" panose="02010800040101010101" pitchFamily="2" charset="-122"/>
              </a:rPr>
              <a:t>病毒，</a:t>
            </a:r>
            <a:r>
              <a:rPr lang="en-US" altLang="zh-CN" sz="2000" dirty="0">
                <a:latin typeface="华文新魏" panose="02010800040101010101" pitchFamily="2" charset="-122"/>
                <a:ea typeface="华文新魏" panose="02010800040101010101" pitchFamily="2" charset="-122"/>
              </a:rPr>
              <a:t>90</a:t>
            </a:r>
            <a:r>
              <a:rPr lang="zh-CN" altLang="en-US" sz="2000" dirty="0">
                <a:latin typeface="华文新魏" panose="02010800040101010101" pitchFamily="2" charset="-122"/>
                <a:ea typeface="华文新魏" panose="02010800040101010101" pitchFamily="2" charset="-122"/>
              </a:rPr>
              <a:t>％以上的</a:t>
            </a:r>
            <a:r>
              <a:rPr lang="en-US" altLang="zh-CN" sz="2000" dirty="0">
                <a:latin typeface="华文新魏" panose="02010800040101010101" pitchFamily="2" charset="-122"/>
                <a:ea typeface="华文新魏" panose="02010800040101010101" pitchFamily="2" charset="-122"/>
              </a:rPr>
              <a:t>3</a:t>
            </a:r>
            <a:r>
              <a:rPr lang="zh-CN" altLang="en-US" sz="2000" dirty="0">
                <a:latin typeface="华文新魏" panose="02010800040101010101" pitchFamily="2" charset="-122"/>
                <a:ea typeface="华文新魏" panose="02010800040101010101" pitchFamily="2" charset="-122"/>
              </a:rPr>
              <a:t>～</a:t>
            </a:r>
            <a:r>
              <a:rPr lang="en-US" altLang="zh-CN" sz="2000" dirty="0">
                <a:latin typeface="华文新魏" panose="02010800040101010101" pitchFamily="2" charset="-122"/>
                <a:ea typeface="华文新魏" panose="02010800040101010101" pitchFamily="2" charset="-122"/>
              </a:rPr>
              <a:t>5</a:t>
            </a:r>
            <a:r>
              <a:rPr lang="zh-CN" altLang="en-US" sz="2000" dirty="0">
                <a:latin typeface="华文新魏" panose="02010800040101010101" pitchFamily="2" charset="-122"/>
                <a:ea typeface="华文新魏" panose="02010800040101010101" pitchFamily="2" charset="-122"/>
              </a:rPr>
              <a:t>岁幼儿曾感染过</a:t>
            </a:r>
            <a:r>
              <a:rPr lang="en-US" altLang="zh-CN" sz="2000" dirty="0">
                <a:latin typeface="华文新魏" panose="02010800040101010101" pitchFamily="2" charset="-122"/>
                <a:ea typeface="华文新魏" panose="02010800040101010101" pitchFamily="2" charset="-122"/>
              </a:rPr>
              <a:t>EB</a:t>
            </a:r>
            <a:r>
              <a:rPr lang="zh-CN" altLang="en-US" sz="2000" dirty="0">
                <a:latin typeface="华文新魏" panose="02010800040101010101" pitchFamily="2" charset="-122"/>
                <a:ea typeface="华文新魏" panose="02010800040101010101" pitchFamily="2" charset="-122"/>
              </a:rPr>
              <a:t>病毒。</a:t>
            </a:r>
            <a:endParaRPr lang="en-US" altLang="zh-CN" sz="20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000" dirty="0">
                <a:latin typeface="华文新魏" panose="02010800040101010101" pitchFamily="2" charset="-122"/>
                <a:ea typeface="华文新魏" panose="02010800040101010101" pitchFamily="2" charset="-122"/>
              </a:rPr>
              <a:t>经口密切接触是主要的传播途径，如亲吻、共用餐具、咀嚼食物喂养婴儿。</a:t>
            </a:r>
            <a:endParaRPr lang="en-US" altLang="zh-CN" sz="20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/>
      <p:bldP spid="118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FFAD1A2E-DDD8-4EC4-B6D7-35A46AF0E05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6171" y="723674"/>
            <a:ext cx="2094431" cy="247874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B4010BEF-53DA-48D7-98B4-50E3B2EA35B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61" t="-65" r="33578"/>
          <a:stretch/>
        </p:blipFill>
        <p:spPr>
          <a:xfrm>
            <a:off x="7618744" y="3282044"/>
            <a:ext cx="1874854" cy="260980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4A8E0500-37A4-41C1-A7B9-D8DD4BB1043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25" t="-965" r="20937"/>
          <a:stretch/>
        </p:blipFill>
        <p:spPr>
          <a:xfrm>
            <a:off x="9603386" y="3026675"/>
            <a:ext cx="2678479" cy="2478746"/>
          </a:xfrm>
          <a:prstGeom prst="rect">
            <a:avLst/>
          </a:prstGeom>
        </p:spPr>
      </p:pic>
      <p:sp>
        <p:nvSpPr>
          <p:cNvPr id="27" name="文本框 26">
            <a:extLst>
              <a:ext uri="{FF2B5EF4-FFF2-40B4-BE49-F238E27FC236}">
                <a16:creationId xmlns:a16="http://schemas.microsoft.com/office/drawing/2014/main" id="{3BDFCC3D-3252-48E0-91B9-E5CB146F2E96}"/>
              </a:ext>
            </a:extLst>
          </p:cNvPr>
          <p:cNvSpPr txBox="1"/>
          <p:nvPr/>
        </p:nvSpPr>
        <p:spPr>
          <a:xfrm>
            <a:off x="682076" y="1865483"/>
            <a:ext cx="5910944" cy="337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b="0" i="0" dirty="0">
                <a:solidFill>
                  <a:srgbClr val="121212"/>
                </a:solidFill>
                <a:effectLst/>
                <a:latin typeface="华文新魏" panose="02010800040101010101" pitchFamily="2" charset="-122"/>
                <a:ea typeface="华文新魏" panose="02010800040101010101" pitchFamily="2" charset="-122"/>
              </a:rPr>
              <a:t>成人被</a:t>
            </a:r>
            <a:r>
              <a:rPr lang="en-US" altLang="zh-CN" b="0" i="0" dirty="0">
                <a:solidFill>
                  <a:srgbClr val="121212"/>
                </a:solidFill>
                <a:effectLst/>
                <a:latin typeface="华文新魏" panose="02010800040101010101" pitchFamily="2" charset="-122"/>
                <a:ea typeface="华文新魏" panose="02010800040101010101" pitchFamily="2" charset="-122"/>
              </a:rPr>
              <a:t>EB</a:t>
            </a:r>
            <a:r>
              <a:rPr lang="zh-CN" altLang="en-US" b="0" i="0" dirty="0">
                <a:solidFill>
                  <a:srgbClr val="121212"/>
                </a:solidFill>
                <a:effectLst/>
                <a:latin typeface="华文新魏" panose="02010800040101010101" pitchFamily="2" charset="-122"/>
                <a:ea typeface="华文新魏" panose="02010800040101010101" pitchFamily="2" charset="-122"/>
              </a:rPr>
              <a:t>病毒感染，不一定会发病，病毒会先在身体里潜伏下来，等到人抵抗力差的时候，再跑出来兴风作浪。</a:t>
            </a:r>
          </a:p>
          <a:p>
            <a:pPr algn="l">
              <a:lnSpc>
                <a:spcPct val="150000"/>
              </a:lnSpc>
            </a:pPr>
            <a:r>
              <a:rPr lang="zh-CN" altLang="en-US" b="0" i="0" dirty="0">
                <a:solidFill>
                  <a:srgbClr val="121212"/>
                </a:solidFill>
                <a:effectLst/>
                <a:latin typeface="华文新魏" panose="02010800040101010101" pitchFamily="2" charset="-122"/>
                <a:ea typeface="华文新魏" panose="02010800040101010101" pitchFamily="2" charset="-122"/>
              </a:rPr>
              <a:t>小宝宝</a:t>
            </a:r>
            <a:r>
              <a:rPr lang="zh-CN" altLang="en-US" b="1" i="0" dirty="0">
                <a:solidFill>
                  <a:srgbClr val="121212"/>
                </a:solidFill>
                <a:effectLst/>
                <a:latin typeface="华文新魏" panose="02010800040101010101" pitchFamily="2" charset="-122"/>
                <a:ea typeface="华文新魏" panose="02010800040101010101" pitchFamily="2" charset="-122"/>
              </a:rPr>
              <a:t>抵抗力较低</a:t>
            </a:r>
            <a:r>
              <a:rPr lang="zh-CN" altLang="en-US" b="0" i="0" dirty="0">
                <a:solidFill>
                  <a:srgbClr val="121212"/>
                </a:solidFill>
                <a:effectLst/>
                <a:latin typeface="华文新魏" panose="02010800040101010101" pitchFamily="2" charset="-122"/>
                <a:ea typeface="华文新魏" panose="02010800040101010101" pitchFamily="2" charset="-122"/>
              </a:rPr>
              <a:t>，被感染后就</a:t>
            </a:r>
            <a:r>
              <a:rPr lang="zh-CN" altLang="en-US" b="1" i="0" dirty="0">
                <a:solidFill>
                  <a:srgbClr val="121212"/>
                </a:solidFill>
                <a:effectLst/>
                <a:latin typeface="华文新魏" panose="02010800040101010101" pitchFamily="2" charset="-122"/>
                <a:ea typeface="华文新魏" panose="02010800040101010101" pitchFamily="2" charset="-122"/>
              </a:rPr>
              <a:t>极容易发病</a:t>
            </a:r>
            <a:r>
              <a:rPr lang="zh-CN" altLang="en-US" b="0" i="0" dirty="0">
                <a:solidFill>
                  <a:srgbClr val="121212"/>
                </a:solidFill>
                <a:effectLst/>
                <a:latin typeface="华文新魏" panose="02010800040101010101" pitchFamily="2" charset="-122"/>
                <a:ea typeface="华文新魏" panose="02010800040101010101" pitchFamily="2" charset="-122"/>
              </a:rPr>
              <a:t>。</a:t>
            </a:r>
            <a:endParaRPr lang="en-US" altLang="zh-CN" b="0" i="0" dirty="0">
              <a:solidFill>
                <a:srgbClr val="121212"/>
              </a:solidFill>
              <a:effectLst/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华文新魏" panose="02010800040101010101" pitchFamily="2" charset="-122"/>
                <a:ea typeface="华文新魏" panose="02010800040101010101" pitchFamily="2" charset="-122"/>
              </a:rPr>
              <a:t>大部分情况下，“亲吻病”经过 治疗预后都很好，但也有部分人会 发生并发症，影响肝脏、心脏等器 官功能，因此不可掉以轻心。 </a:t>
            </a:r>
            <a:endParaRPr lang="en-US" altLang="zh-CN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algn="l">
              <a:lnSpc>
                <a:spcPct val="150000"/>
              </a:lnSpc>
            </a:pPr>
            <a:endParaRPr lang="en-US" altLang="zh-CN" dirty="0">
              <a:solidFill>
                <a:srgbClr val="121212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algn="l">
              <a:lnSpc>
                <a:spcPct val="150000"/>
              </a:lnSpc>
            </a:pPr>
            <a:endParaRPr lang="zh-CN" altLang="en-US" b="0" i="0" dirty="0">
              <a:solidFill>
                <a:srgbClr val="121212"/>
              </a:solidFill>
              <a:effectLst/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28" name="标题 1">
            <a:extLst>
              <a:ext uri="{FF2B5EF4-FFF2-40B4-BE49-F238E27FC236}">
                <a16:creationId xmlns:a16="http://schemas.microsoft.com/office/drawing/2014/main" id="{F9856EC4-58CA-41DE-B26A-DEFC64E8D2E8}"/>
              </a:ext>
            </a:extLst>
          </p:cNvPr>
          <p:cNvSpPr txBox="1"/>
          <p:nvPr/>
        </p:nvSpPr>
        <p:spPr>
          <a:xfrm>
            <a:off x="1062038" y="365125"/>
            <a:ext cx="4249264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zh-CN" altLang="en-US" sz="3200" dirty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+mn-lt"/>
              </a:rPr>
              <a:t>“亲吻病”的表现</a:t>
            </a:r>
          </a:p>
        </p:txBody>
      </p:sp>
      <p:sp>
        <p:nvSpPr>
          <p:cNvPr id="29" name="Freeform 56">
            <a:extLst>
              <a:ext uri="{FF2B5EF4-FFF2-40B4-BE49-F238E27FC236}">
                <a16:creationId xmlns:a16="http://schemas.microsoft.com/office/drawing/2014/main" id="{69546889-8649-466C-88F4-6BD0CB3E322B}"/>
              </a:ext>
            </a:extLst>
          </p:cNvPr>
          <p:cNvSpPr/>
          <p:nvPr/>
        </p:nvSpPr>
        <p:spPr bwMode="auto">
          <a:xfrm>
            <a:off x="293914" y="1172967"/>
            <a:ext cx="6529351" cy="4332454"/>
          </a:xfrm>
          <a:custGeom>
            <a:avLst/>
            <a:gdLst>
              <a:gd name="T0" fmla="*/ 145 w 153"/>
              <a:gd name="T1" fmla="*/ 2 h 52"/>
              <a:gd name="T2" fmla="*/ 143 w 153"/>
              <a:gd name="T3" fmla="*/ 4 h 52"/>
              <a:gd name="T4" fmla="*/ 121 w 153"/>
              <a:gd name="T5" fmla="*/ 3 h 52"/>
              <a:gd name="T6" fmla="*/ 84 w 153"/>
              <a:gd name="T7" fmla="*/ 4 h 52"/>
              <a:gd name="T8" fmla="*/ 29 w 153"/>
              <a:gd name="T9" fmla="*/ 3 h 52"/>
              <a:gd name="T10" fmla="*/ 23 w 153"/>
              <a:gd name="T11" fmla="*/ 4 h 52"/>
              <a:gd name="T12" fmla="*/ 7 w 153"/>
              <a:gd name="T13" fmla="*/ 4 h 52"/>
              <a:gd name="T14" fmla="*/ 4 w 153"/>
              <a:gd name="T15" fmla="*/ 33 h 52"/>
              <a:gd name="T16" fmla="*/ 5 w 153"/>
              <a:gd name="T17" fmla="*/ 45 h 52"/>
              <a:gd name="T18" fmla="*/ 17 w 153"/>
              <a:gd name="T19" fmla="*/ 49 h 52"/>
              <a:gd name="T20" fmla="*/ 27 w 153"/>
              <a:gd name="T21" fmla="*/ 49 h 52"/>
              <a:gd name="T22" fmla="*/ 38 w 153"/>
              <a:gd name="T23" fmla="*/ 48 h 52"/>
              <a:gd name="T24" fmla="*/ 41 w 153"/>
              <a:gd name="T25" fmla="*/ 49 h 52"/>
              <a:gd name="T26" fmla="*/ 57 w 153"/>
              <a:gd name="T27" fmla="*/ 48 h 52"/>
              <a:gd name="T28" fmla="*/ 61 w 153"/>
              <a:gd name="T29" fmla="*/ 49 h 52"/>
              <a:gd name="T30" fmla="*/ 68 w 153"/>
              <a:gd name="T31" fmla="*/ 49 h 52"/>
              <a:gd name="T32" fmla="*/ 102 w 153"/>
              <a:gd name="T33" fmla="*/ 49 h 52"/>
              <a:gd name="T34" fmla="*/ 149 w 153"/>
              <a:gd name="T35" fmla="*/ 49 h 52"/>
              <a:gd name="T36" fmla="*/ 150 w 153"/>
              <a:gd name="T37" fmla="*/ 24 h 52"/>
              <a:gd name="T38" fmla="*/ 150 w 153"/>
              <a:gd name="T39" fmla="*/ 3 h 52"/>
              <a:gd name="T40" fmla="*/ 151 w 153"/>
              <a:gd name="T41" fmla="*/ 1 h 52"/>
              <a:gd name="T42" fmla="*/ 153 w 153"/>
              <a:gd name="T43" fmla="*/ 3 h 52"/>
              <a:gd name="T44" fmla="*/ 152 w 153"/>
              <a:gd name="T45" fmla="*/ 5 h 52"/>
              <a:gd name="T46" fmla="*/ 152 w 153"/>
              <a:gd name="T47" fmla="*/ 24 h 52"/>
              <a:gd name="T48" fmla="*/ 151 w 153"/>
              <a:gd name="T49" fmla="*/ 27 h 52"/>
              <a:gd name="T50" fmla="*/ 152 w 153"/>
              <a:gd name="T51" fmla="*/ 36 h 52"/>
              <a:gd name="T52" fmla="*/ 153 w 153"/>
              <a:gd name="T53" fmla="*/ 49 h 52"/>
              <a:gd name="T54" fmla="*/ 152 w 153"/>
              <a:gd name="T55" fmla="*/ 52 h 52"/>
              <a:gd name="T56" fmla="*/ 135 w 153"/>
              <a:gd name="T57" fmla="*/ 49 h 52"/>
              <a:gd name="T58" fmla="*/ 109 w 153"/>
              <a:gd name="T59" fmla="*/ 50 h 52"/>
              <a:gd name="T60" fmla="*/ 100 w 153"/>
              <a:gd name="T61" fmla="*/ 51 h 52"/>
              <a:gd name="T62" fmla="*/ 72 w 153"/>
              <a:gd name="T63" fmla="*/ 52 h 52"/>
              <a:gd name="T64" fmla="*/ 57 w 153"/>
              <a:gd name="T65" fmla="*/ 50 h 52"/>
              <a:gd name="T66" fmla="*/ 17 w 153"/>
              <a:gd name="T67" fmla="*/ 51 h 52"/>
              <a:gd name="T68" fmla="*/ 3 w 153"/>
              <a:gd name="T69" fmla="*/ 52 h 52"/>
              <a:gd name="T70" fmla="*/ 3 w 153"/>
              <a:gd name="T71" fmla="*/ 46 h 52"/>
              <a:gd name="T72" fmla="*/ 2 w 153"/>
              <a:gd name="T73" fmla="*/ 43 h 52"/>
              <a:gd name="T74" fmla="*/ 4 w 153"/>
              <a:gd name="T75" fmla="*/ 4 h 52"/>
              <a:gd name="T76" fmla="*/ 0 w 153"/>
              <a:gd name="T77" fmla="*/ 3 h 52"/>
              <a:gd name="T78" fmla="*/ 3 w 153"/>
              <a:gd name="T79" fmla="*/ 2 h 52"/>
              <a:gd name="T80" fmla="*/ 19 w 153"/>
              <a:gd name="T81" fmla="*/ 2 h 52"/>
              <a:gd name="T82" fmla="*/ 27 w 153"/>
              <a:gd name="T83" fmla="*/ 1 h 52"/>
              <a:gd name="T84" fmla="*/ 35 w 153"/>
              <a:gd name="T85" fmla="*/ 2 h 52"/>
              <a:gd name="T86" fmla="*/ 44 w 153"/>
              <a:gd name="T87" fmla="*/ 1 h 52"/>
              <a:gd name="T88" fmla="*/ 83 w 153"/>
              <a:gd name="T89" fmla="*/ 2 h 52"/>
              <a:gd name="T90" fmla="*/ 92 w 153"/>
              <a:gd name="T91" fmla="*/ 2 h 52"/>
              <a:gd name="T92" fmla="*/ 123 w 153"/>
              <a:gd name="T93" fmla="*/ 1 h 52"/>
              <a:gd name="T94" fmla="*/ 135 w 153"/>
              <a:gd name="T95" fmla="*/ 1 h 52"/>
              <a:gd name="T96" fmla="*/ 145 w 153"/>
              <a:gd name="T97" fmla="*/ 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53" h="52">
                <a:moveTo>
                  <a:pt x="145" y="2"/>
                </a:moveTo>
                <a:cubicBezTo>
                  <a:pt x="145" y="4"/>
                  <a:pt x="142" y="3"/>
                  <a:pt x="143" y="4"/>
                </a:cubicBezTo>
                <a:cubicBezTo>
                  <a:pt x="135" y="4"/>
                  <a:pt x="129" y="2"/>
                  <a:pt x="121" y="3"/>
                </a:cubicBezTo>
                <a:cubicBezTo>
                  <a:pt x="110" y="3"/>
                  <a:pt x="98" y="4"/>
                  <a:pt x="84" y="4"/>
                </a:cubicBezTo>
                <a:cubicBezTo>
                  <a:pt x="66" y="4"/>
                  <a:pt x="47" y="3"/>
                  <a:pt x="29" y="3"/>
                </a:cubicBezTo>
                <a:cubicBezTo>
                  <a:pt x="27" y="3"/>
                  <a:pt x="25" y="4"/>
                  <a:pt x="23" y="4"/>
                </a:cubicBezTo>
                <a:cubicBezTo>
                  <a:pt x="18" y="4"/>
                  <a:pt x="12" y="3"/>
                  <a:pt x="7" y="4"/>
                </a:cubicBezTo>
                <a:cubicBezTo>
                  <a:pt x="4" y="13"/>
                  <a:pt x="4" y="23"/>
                  <a:pt x="4" y="33"/>
                </a:cubicBezTo>
                <a:cubicBezTo>
                  <a:pt x="4" y="37"/>
                  <a:pt x="4" y="41"/>
                  <a:pt x="5" y="45"/>
                </a:cubicBezTo>
                <a:cubicBezTo>
                  <a:pt x="3" y="51"/>
                  <a:pt x="12" y="49"/>
                  <a:pt x="17" y="49"/>
                </a:cubicBezTo>
                <a:cubicBezTo>
                  <a:pt x="20" y="49"/>
                  <a:pt x="24" y="49"/>
                  <a:pt x="27" y="49"/>
                </a:cubicBezTo>
                <a:cubicBezTo>
                  <a:pt x="31" y="49"/>
                  <a:pt x="33" y="48"/>
                  <a:pt x="38" y="48"/>
                </a:cubicBezTo>
                <a:cubicBezTo>
                  <a:pt x="39" y="48"/>
                  <a:pt x="40" y="49"/>
                  <a:pt x="41" y="49"/>
                </a:cubicBezTo>
                <a:cubicBezTo>
                  <a:pt x="47" y="49"/>
                  <a:pt x="51" y="48"/>
                  <a:pt x="57" y="48"/>
                </a:cubicBezTo>
                <a:cubicBezTo>
                  <a:pt x="59" y="48"/>
                  <a:pt x="60" y="49"/>
                  <a:pt x="61" y="49"/>
                </a:cubicBezTo>
                <a:cubicBezTo>
                  <a:pt x="63" y="50"/>
                  <a:pt x="66" y="49"/>
                  <a:pt x="68" y="49"/>
                </a:cubicBezTo>
                <a:cubicBezTo>
                  <a:pt x="79" y="50"/>
                  <a:pt x="91" y="50"/>
                  <a:pt x="102" y="49"/>
                </a:cubicBezTo>
                <a:cubicBezTo>
                  <a:pt x="118" y="48"/>
                  <a:pt x="132" y="47"/>
                  <a:pt x="149" y="49"/>
                </a:cubicBezTo>
                <a:cubicBezTo>
                  <a:pt x="149" y="40"/>
                  <a:pt x="150" y="33"/>
                  <a:pt x="150" y="24"/>
                </a:cubicBezTo>
                <a:cubicBezTo>
                  <a:pt x="150" y="16"/>
                  <a:pt x="149" y="11"/>
                  <a:pt x="150" y="3"/>
                </a:cubicBezTo>
                <a:cubicBezTo>
                  <a:pt x="151" y="3"/>
                  <a:pt x="151" y="2"/>
                  <a:pt x="151" y="1"/>
                </a:cubicBezTo>
                <a:cubicBezTo>
                  <a:pt x="152" y="1"/>
                  <a:pt x="153" y="3"/>
                  <a:pt x="153" y="3"/>
                </a:cubicBezTo>
                <a:cubicBezTo>
                  <a:pt x="153" y="4"/>
                  <a:pt x="152" y="4"/>
                  <a:pt x="152" y="5"/>
                </a:cubicBezTo>
                <a:cubicBezTo>
                  <a:pt x="151" y="12"/>
                  <a:pt x="152" y="18"/>
                  <a:pt x="152" y="24"/>
                </a:cubicBezTo>
                <a:cubicBezTo>
                  <a:pt x="152" y="25"/>
                  <a:pt x="151" y="26"/>
                  <a:pt x="151" y="27"/>
                </a:cubicBezTo>
                <a:cubicBezTo>
                  <a:pt x="151" y="30"/>
                  <a:pt x="152" y="33"/>
                  <a:pt x="152" y="36"/>
                </a:cubicBezTo>
                <a:cubicBezTo>
                  <a:pt x="151" y="41"/>
                  <a:pt x="149" y="47"/>
                  <a:pt x="153" y="49"/>
                </a:cubicBezTo>
                <a:cubicBezTo>
                  <a:pt x="152" y="50"/>
                  <a:pt x="152" y="51"/>
                  <a:pt x="152" y="52"/>
                </a:cubicBezTo>
                <a:cubicBezTo>
                  <a:pt x="147" y="49"/>
                  <a:pt x="140" y="51"/>
                  <a:pt x="135" y="49"/>
                </a:cubicBezTo>
                <a:cubicBezTo>
                  <a:pt x="128" y="49"/>
                  <a:pt x="116" y="50"/>
                  <a:pt x="109" y="50"/>
                </a:cubicBezTo>
                <a:cubicBezTo>
                  <a:pt x="107" y="51"/>
                  <a:pt x="103" y="51"/>
                  <a:pt x="100" y="51"/>
                </a:cubicBezTo>
                <a:cubicBezTo>
                  <a:pt x="91" y="51"/>
                  <a:pt x="81" y="52"/>
                  <a:pt x="72" y="52"/>
                </a:cubicBezTo>
                <a:cubicBezTo>
                  <a:pt x="67" y="52"/>
                  <a:pt x="61" y="52"/>
                  <a:pt x="57" y="50"/>
                </a:cubicBezTo>
                <a:cubicBezTo>
                  <a:pt x="44" y="50"/>
                  <a:pt x="30" y="51"/>
                  <a:pt x="17" y="51"/>
                </a:cubicBezTo>
                <a:cubicBezTo>
                  <a:pt x="13" y="52"/>
                  <a:pt x="7" y="52"/>
                  <a:pt x="3" y="52"/>
                </a:cubicBezTo>
                <a:cubicBezTo>
                  <a:pt x="2" y="50"/>
                  <a:pt x="3" y="48"/>
                  <a:pt x="3" y="46"/>
                </a:cubicBezTo>
                <a:cubicBezTo>
                  <a:pt x="3" y="45"/>
                  <a:pt x="2" y="44"/>
                  <a:pt x="2" y="43"/>
                </a:cubicBezTo>
                <a:cubicBezTo>
                  <a:pt x="1" y="30"/>
                  <a:pt x="3" y="19"/>
                  <a:pt x="4" y="4"/>
                </a:cubicBezTo>
                <a:cubicBezTo>
                  <a:pt x="4" y="3"/>
                  <a:pt x="1" y="4"/>
                  <a:pt x="0" y="3"/>
                </a:cubicBezTo>
                <a:cubicBezTo>
                  <a:pt x="1" y="1"/>
                  <a:pt x="2" y="1"/>
                  <a:pt x="3" y="2"/>
                </a:cubicBezTo>
                <a:cubicBezTo>
                  <a:pt x="8" y="1"/>
                  <a:pt x="14" y="2"/>
                  <a:pt x="19" y="2"/>
                </a:cubicBezTo>
                <a:cubicBezTo>
                  <a:pt x="22" y="2"/>
                  <a:pt x="25" y="1"/>
                  <a:pt x="27" y="1"/>
                </a:cubicBezTo>
                <a:cubicBezTo>
                  <a:pt x="30" y="1"/>
                  <a:pt x="32" y="2"/>
                  <a:pt x="35" y="2"/>
                </a:cubicBezTo>
                <a:cubicBezTo>
                  <a:pt x="38" y="2"/>
                  <a:pt x="41" y="2"/>
                  <a:pt x="44" y="1"/>
                </a:cubicBezTo>
                <a:cubicBezTo>
                  <a:pt x="56" y="1"/>
                  <a:pt x="70" y="2"/>
                  <a:pt x="83" y="2"/>
                </a:cubicBezTo>
                <a:cubicBezTo>
                  <a:pt x="86" y="2"/>
                  <a:pt x="89" y="2"/>
                  <a:pt x="92" y="2"/>
                </a:cubicBezTo>
                <a:cubicBezTo>
                  <a:pt x="101" y="2"/>
                  <a:pt x="113" y="1"/>
                  <a:pt x="123" y="1"/>
                </a:cubicBezTo>
                <a:cubicBezTo>
                  <a:pt x="127" y="1"/>
                  <a:pt x="131" y="1"/>
                  <a:pt x="135" y="1"/>
                </a:cubicBezTo>
                <a:cubicBezTo>
                  <a:pt x="138" y="2"/>
                  <a:pt x="142" y="0"/>
                  <a:pt x="145" y="2"/>
                </a:cubicBezTo>
                <a:close/>
              </a:path>
            </a:pathLst>
          </a:custGeom>
          <a:blipFill>
            <a:blip r:embed="rId7" cstate="print"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文本框 26">
            <a:extLst>
              <a:ext uri="{FF2B5EF4-FFF2-40B4-BE49-F238E27FC236}">
                <a16:creationId xmlns:a16="http://schemas.microsoft.com/office/drawing/2014/main" id="{3BDFCC3D-3252-48E0-91B9-E5CB146F2E96}"/>
              </a:ext>
            </a:extLst>
          </p:cNvPr>
          <p:cNvSpPr txBox="1"/>
          <p:nvPr/>
        </p:nvSpPr>
        <p:spPr>
          <a:xfrm>
            <a:off x="841347" y="1713164"/>
            <a:ext cx="5910944" cy="12992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endParaRPr lang="en-US" altLang="zh-CN" b="0" i="0" dirty="0">
              <a:solidFill>
                <a:srgbClr val="121212"/>
              </a:solidFill>
              <a:effectLst/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algn="l">
              <a:lnSpc>
                <a:spcPct val="150000"/>
              </a:lnSpc>
            </a:pPr>
            <a:endParaRPr lang="en-US" altLang="zh-CN" dirty="0">
              <a:solidFill>
                <a:srgbClr val="121212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algn="l">
              <a:lnSpc>
                <a:spcPct val="150000"/>
              </a:lnSpc>
            </a:pPr>
            <a:endParaRPr lang="zh-CN" altLang="en-US" b="0" i="0" dirty="0">
              <a:solidFill>
                <a:srgbClr val="121212"/>
              </a:solidFill>
              <a:effectLst/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28" name="标题 1">
            <a:extLst>
              <a:ext uri="{FF2B5EF4-FFF2-40B4-BE49-F238E27FC236}">
                <a16:creationId xmlns:a16="http://schemas.microsoft.com/office/drawing/2014/main" id="{F9856EC4-58CA-41DE-B26A-DEFC64E8D2E8}"/>
              </a:ext>
            </a:extLst>
          </p:cNvPr>
          <p:cNvSpPr txBox="1"/>
          <p:nvPr/>
        </p:nvSpPr>
        <p:spPr>
          <a:xfrm>
            <a:off x="1062038" y="365125"/>
            <a:ext cx="4249264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zh-CN" altLang="en-US" sz="3200" dirty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+mn-lt"/>
              </a:rPr>
              <a:t>“亲吻病”的表现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12916D6-2354-46C7-9BC0-30172BD6358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876" y="1748064"/>
            <a:ext cx="5419641" cy="336187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1D76E1C3-7D64-413D-8322-470D46C13D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076" y="1032459"/>
            <a:ext cx="4225467" cy="497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574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标题 2"/>
          <p:cNvSpPr txBox="1"/>
          <p:nvPr/>
        </p:nvSpPr>
        <p:spPr>
          <a:xfrm>
            <a:off x="1062038" y="365125"/>
            <a:ext cx="4706464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+mn-lt"/>
              </a:rPr>
              <a:t>感染后怎么办？</a:t>
            </a:r>
          </a:p>
        </p:txBody>
      </p:sp>
      <p:sp>
        <p:nvSpPr>
          <p:cNvPr id="106" name="文本框 105"/>
          <p:cNvSpPr txBox="1"/>
          <p:nvPr/>
        </p:nvSpPr>
        <p:spPr>
          <a:xfrm>
            <a:off x="530680" y="1281868"/>
            <a:ext cx="3359102" cy="1703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000" b="1" dirty="0">
                <a:solidFill>
                  <a:srgbClr val="FF808B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+mn-lt"/>
              </a:rPr>
              <a:t>发热护理</a:t>
            </a:r>
            <a:endParaRPr lang="en-US" altLang="zh-CN" sz="2000" b="1" dirty="0">
              <a:solidFill>
                <a:srgbClr val="FF808B"/>
              </a:solidFill>
              <a:latin typeface="华文新魏" panose="02010800040101010101" pitchFamily="2" charset="-122"/>
              <a:ea typeface="华文新魏" panose="02010800040101010101" pitchFamily="2" charset="-122"/>
              <a:cs typeface="+mn-ea"/>
              <a:sym typeface="+mn-lt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+mn-lt"/>
              </a:rPr>
              <a:t>＜</a:t>
            </a: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+mn-lt"/>
              </a:rPr>
              <a:t>39</a:t>
            </a: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+mn-lt"/>
              </a:rPr>
              <a:t>℃无高热惊厥者，物理降温（减少衣被、温水擦浴、多饮水）；＞</a:t>
            </a: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+mn-lt"/>
              </a:rPr>
              <a:t>39</a:t>
            </a: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+mn-lt"/>
              </a:rPr>
              <a:t>℃遵医嘱使用退热药物。</a:t>
            </a:r>
            <a:endParaRPr lang="en-US" altLang="zh-CN" sz="1600" b="1" dirty="0">
              <a:solidFill>
                <a:schemeClr val="tx1">
                  <a:lumMod val="65000"/>
                  <a:lumOff val="35000"/>
                </a:schemeClr>
              </a:solidFill>
              <a:latin typeface="华文新魏" panose="02010800040101010101" pitchFamily="2" charset="-122"/>
              <a:ea typeface="华文新魏" panose="02010800040101010101" pitchFamily="2" charset="-122"/>
              <a:cs typeface="+mn-ea"/>
              <a:sym typeface="+mn-lt"/>
            </a:endParaRPr>
          </a:p>
        </p:txBody>
      </p:sp>
      <p:sp>
        <p:nvSpPr>
          <p:cNvPr id="108" name="文本框 107"/>
          <p:cNvSpPr txBox="1"/>
          <p:nvPr/>
        </p:nvSpPr>
        <p:spPr>
          <a:xfrm>
            <a:off x="7984671" y="3783702"/>
            <a:ext cx="2264550" cy="507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000" b="1" dirty="0">
                <a:solidFill>
                  <a:srgbClr val="E51E70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+mn-lt"/>
              </a:rPr>
              <a:t>及时就医</a:t>
            </a:r>
            <a:endParaRPr lang="en-US" altLang="zh-CN" sz="2000" b="1" dirty="0">
              <a:solidFill>
                <a:srgbClr val="E51E70"/>
              </a:solidFill>
              <a:latin typeface="华文新魏" panose="02010800040101010101" pitchFamily="2" charset="-122"/>
              <a:ea typeface="华文新魏" panose="02010800040101010101" pitchFamily="2" charset="-122"/>
              <a:cs typeface="+mn-ea"/>
              <a:sym typeface="+mn-lt"/>
            </a:endParaRPr>
          </a:p>
        </p:txBody>
      </p:sp>
      <p:sp>
        <p:nvSpPr>
          <p:cNvPr id="109" name="文本框 108"/>
          <p:cNvSpPr txBox="1"/>
          <p:nvPr/>
        </p:nvSpPr>
        <p:spPr>
          <a:xfrm>
            <a:off x="489746" y="4357557"/>
            <a:ext cx="3491263" cy="795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006EA0"/>
              </a:buClr>
            </a:pP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+mn-lt"/>
              </a:rPr>
              <a:t>避免剧烈运动，尤其是有肝</a:t>
            </a:r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+mn-lt"/>
              </a:rPr>
              <a:t>脾肿大</a:t>
            </a: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+mn-lt"/>
              </a:rPr>
              <a:t>的儿童，以防肝脾破裂。</a:t>
            </a:r>
            <a:endParaRPr lang="en-US" altLang="zh-CN" sz="1600" b="1" dirty="0">
              <a:solidFill>
                <a:schemeClr val="tx1">
                  <a:lumMod val="65000"/>
                  <a:lumOff val="35000"/>
                </a:schemeClr>
              </a:solidFill>
              <a:latin typeface="华文新魏" panose="02010800040101010101" pitchFamily="2" charset="-122"/>
              <a:ea typeface="华文新魏" panose="02010800040101010101" pitchFamily="2" charset="-122"/>
              <a:cs typeface="+mn-ea"/>
              <a:sym typeface="+mn-lt"/>
            </a:endParaRPr>
          </a:p>
        </p:txBody>
      </p:sp>
      <p:sp>
        <p:nvSpPr>
          <p:cNvPr id="110" name="文本框 109"/>
          <p:cNvSpPr txBox="1"/>
          <p:nvPr/>
        </p:nvSpPr>
        <p:spPr>
          <a:xfrm>
            <a:off x="7798488" y="1132517"/>
            <a:ext cx="2264550" cy="510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000" b="1" dirty="0">
                <a:solidFill>
                  <a:srgbClr val="45BBC1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+mn-lt"/>
              </a:rPr>
              <a:t>饮食护理</a:t>
            </a:r>
            <a:endParaRPr lang="en-US" altLang="zh-CN" sz="2000" b="1" dirty="0">
              <a:solidFill>
                <a:srgbClr val="45BBC1"/>
              </a:solidFill>
              <a:latin typeface="华文新魏" panose="02010800040101010101" pitchFamily="2" charset="-122"/>
              <a:ea typeface="华文新魏" panose="02010800040101010101" pitchFamily="2" charset="-122"/>
              <a:cs typeface="+mn-ea"/>
              <a:sym typeface="+mn-lt"/>
            </a:endParaRPr>
          </a:p>
        </p:txBody>
      </p:sp>
      <p:sp>
        <p:nvSpPr>
          <p:cNvPr id="111" name="文本框 110"/>
          <p:cNvSpPr txBox="1"/>
          <p:nvPr/>
        </p:nvSpPr>
        <p:spPr>
          <a:xfrm>
            <a:off x="7798488" y="1577984"/>
            <a:ext cx="3739859" cy="1534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006EA0"/>
              </a:buClr>
            </a:pP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+mn-lt"/>
              </a:rPr>
              <a:t>以清淡、易消化、高维生素、高热量、高蛋白质的流质或者半流质为主（如水果、鸡蛋羹、蔬菜瘦肉粥等），逐渐增加粗纤维食物，确保大便通畅</a:t>
            </a:r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+mn-lt"/>
              </a:rPr>
              <a:t>。</a:t>
            </a:r>
            <a:endParaRPr lang="en-US" altLang="zh-CN" sz="1400" b="1" dirty="0">
              <a:solidFill>
                <a:schemeClr val="tx1">
                  <a:lumMod val="65000"/>
                  <a:lumOff val="35000"/>
                </a:schemeClr>
              </a:solidFill>
              <a:latin typeface="华文新魏" panose="02010800040101010101" pitchFamily="2" charset="-122"/>
              <a:ea typeface="华文新魏" panose="02010800040101010101" pitchFamily="2" charset="-122"/>
              <a:cs typeface="+mn-ea"/>
              <a:sym typeface="+mn-lt"/>
            </a:endParaRPr>
          </a:p>
        </p:txBody>
      </p:sp>
      <p:pic>
        <p:nvPicPr>
          <p:cNvPr id="114" name="图片 1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782" y="1281868"/>
            <a:ext cx="3780131" cy="3898130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ACF71131-F358-41C3-9808-0289236BAB51}"/>
              </a:ext>
            </a:extLst>
          </p:cNvPr>
          <p:cNvSpPr txBox="1"/>
          <p:nvPr/>
        </p:nvSpPr>
        <p:spPr>
          <a:xfrm>
            <a:off x="7984671" y="4290829"/>
            <a:ext cx="3553676" cy="1165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006EA0"/>
              </a:buClr>
            </a:pP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+mn-lt"/>
              </a:rPr>
              <a:t>如果热退后精神状态差、宝宝咽部肿的太厉害，导致呼吸和吞咽困难，或者其他让你担心的症状，及时就医。</a:t>
            </a:r>
            <a:endParaRPr lang="en-US" altLang="zh-CN" sz="1600" b="1" dirty="0">
              <a:solidFill>
                <a:schemeClr val="tx1">
                  <a:lumMod val="65000"/>
                  <a:lumOff val="35000"/>
                </a:schemeClr>
              </a:solidFill>
              <a:latin typeface="华文新魏" panose="02010800040101010101" pitchFamily="2" charset="-122"/>
              <a:ea typeface="华文新魏" panose="02010800040101010101" pitchFamily="2" charset="-122"/>
              <a:cs typeface="+mn-ea"/>
              <a:sym typeface="+mn-lt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C53D1904-A5EA-4BB8-ABEA-EE6A5F058566}"/>
              </a:ext>
            </a:extLst>
          </p:cNvPr>
          <p:cNvSpPr txBox="1"/>
          <p:nvPr/>
        </p:nvSpPr>
        <p:spPr>
          <a:xfrm>
            <a:off x="489746" y="3847546"/>
            <a:ext cx="2826744" cy="510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000" b="1" dirty="0">
                <a:solidFill>
                  <a:srgbClr val="F5A700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+mn-lt"/>
              </a:rPr>
              <a:t>休息</a:t>
            </a:r>
            <a:endParaRPr lang="en-US" altLang="zh-CN" sz="2000" b="1" dirty="0">
              <a:solidFill>
                <a:srgbClr val="F5A700"/>
              </a:solidFill>
              <a:latin typeface="华文新魏" panose="02010800040101010101" pitchFamily="2" charset="-122"/>
              <a:ea typeface="华文新魏" panose="02010800040101010101" pitchFamily="2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922">
        <p:random/>
      </p:transition>
    </mc:Choice>
    <mc:Fallback xmlns="">
      <p:transition spd="slow" advTm="71922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  <p:bldP spid="106" grpId="0"/>
      <p:bldP spid="108" grpId="0"/>
      <p:bldP spid="109" grpId="0"/>
      <p:bldP spid="110" grpId="0"/>
      <p:bldP spid="111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标题 2"/>
          <p:cNvSpPr txBox="1"/>
          <p:nvPr/>
        </p:nvSpPr>
        <p:spPr>
          <a:xfrm>
            <a:off x="1062038" y="365125"/>
            <a:ext cx="4706464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+mn-lt"/>
              </a:rPr>
              <a:t>如何预防？</a:t>
            </a:r>
          </a:p>
        </p:txBody>
      </p:sp>
      <p:grpSp>
        <p:nvGrpSpPr>
          <p:cNvPr id="41" name="组合 40"/>
          <p:cNvGrpSpPr/>
          <p:nvPr/>
        </p:nvGrpSpPr>
        <p:grpSpPr>
          <a:xfrm>
            <a:off x="4700590" y="1422916"/>
            <a:ext cx="2738436" cy="4543114"/>
            <a:chOff x="4841876" y="3141662"/>
            <a:chExt cx="1522413" cy="2525712"/>
          </a:xfrm>
        </p:grpSpPr>
        <p:sp>
          <p:nvSpPr>
            <p:cNvPr id="42" name="Freeform 5"/>
            <p:cNvSpPr/>
            <p:nvPr/>
          </p:nvSpPr>
          <p:spPr bwMode="auto">
            <a:xfrm>
              <a:off x="5106989" y="5422899"/>
              <a:ext cx="917575" cy="244475"/>
            </a:xfrm>
            <a:custGeom>
              <a:avLst/>
              <a:gdLst>
                <a:gd name="T0" fmla="*/ 162 w 162"/>
                <a:gd name="T1" fmla="*/ 22 h 43"/>
                <a:gd name="T2" fmla="*/ 81 w 162"/>
                <a:gd name="T3" fmla="*/ 43 h 43"/>
                <a:gd name="T4" fmla="*/ 0 w 162"/>
                <a:gd name="T5" fmla="*/ 21 h 43"/>
                <a:gd name="T6" fmla="*/ 81 w 162"/>
                <a:gd name="T7" fmla="*/ 0 h 43"/>
                <a:gd name="T8" fmla="*/ 162 w 162"/>
                <a:gd name="T9" fmla="*/ 2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43">
                  <a:moveTo>
                    <a:pt x="162" y="22"/>
                  </a:moveTo>
                  <a:cubicBezTo>
                    <a:pt x="162" y="34"/>
                    <a:pt x="125" y="43"/>
                    <a:pt x="81" y="43"/>
                  </a:cubicBezTo>
                  <a:cubicBezTo>
                    <a:pt x="37" y="43"/>
                    <a:pt x="0" y="33"/>
                    <a:pt x="0" y="21"/>
                  </a:cubicBezTo>
                  <a:cubicBezTo>
                    <a:pt x="0" y="9"/>
                    <a:pt x="36" y="0"/>
                    <a:pt x="81" y="0"/>
                  </a:cubicBezTo>
                  <a:cubicBezTo>
                    <a:pt x="125" y="0"/>
                    <a:pt x="162" y="10"/>
                    <a:pt x="162" y="22"/>
                  </a:cubicBezTo>
                  <a:close/>
                </a:path>
              </a:pathLst>
            </a:custGeom>
            <a:solidFill>
              <a:srgbClr val="6ABD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3" name="Freeform 8"/>
            <p:cNvSpPr/>
            <p:nvPr/>
          </p:nvSpPr>
          <p:spPr bwMode="auto">
            <a:xfrm>
              <a:off x="5911851" y="3617912"/>
              <a:ext cx="276225" cy="630237"/>
            </a:xfrm>
            <a:custGeom>
              <a:avLst/>
              <a:gdLst>
                <a:gd name="T0" fmla="*/ 2 w 49"/>
                <a:gd name="T1" fmla="*/ 102 h 111"/>
                <a:gd name="T2" fmla="*/ 21 w 49"/>
                <a:gd name="T3" fmla="*/ 2 h 111"/>
                <a:gd name="T4" fmla="*/ 35 w 49"/>
                <a:gd name="T5" fmla="*/ 0 h 111"/>
                <a:gd name="T6" fmla="*/ 13 w 49"/>
                <a:gd name="T7" fmla="*/ 107 h 111"/>
                <a:gd name="T8" fmla="*/ 6 w 49"/>
                <a:gd name="T9" fmla="*/ 110 h 111"/>
                <a:gd name="T10" fmla="*/ 2 w 49"/>
                <a:gd name="T11" fmla="*/ 10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111">
                  <a:moveTo>
                    <a:pt x="2" y="102"/>
                  </a:moveTo>
                  <a:cubicBezTo>
                    <a:pt x="2" y="102"/>
                    <a:pt x="39" y="61"/>
                    <a:pt x="21" y="2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8" y="6"/>
                    <a:pt x="49" y="71"/>
                    <a:pt x="13" y="107"/>
                  </a:cubicBezTo>
                  <a:cubicBezTo>
                    <a:pt x="13" y="107"/>
                    <a:pt x="10" y="111"/>
                    <a:pt x="6" y="110"/>
                  </a:cubicBezTo>
                  <a:cubicBezTo>
                    <a:pt x="6" y="110"/>
                    <a:pt x="0" y="108"/>
                    <a:pt x="2" y="102"/>
                  </a:cubicBezTo>
                  <a:close/>
                </a:path>
              </a:pathLst>
            </a:custGeom>
            <a:solidFill>
              <a:srgbClr val="FFC8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4" name="Freeform 9"/>
            <p:cNvSpPr>
              <a:spLocks noEditPoints="1"/>
            </p:cNvSpPr>
            <p:nvPr/>
          </p:nvSpPr>
          <p:spPr bwMode="auto">
            <a:xfrm>
              <a:off x="5911851" y="3606799"/>
              <a:ext cx="225425" cy="647700"/>
            </a:xfrm>
            <a:custGeom>
              <a:avLst/>
              <a:gdLst>
                <a:gd name="T0" fmla="*/ 6 w 40"/>
                <a:gd name="T1" fmla="*/ 114 h 114"/>
                <a:gd name="T2" fmla="*/ 0 w 40"/>
                <a:gd name="T3" fmla="*/ 106 h 114"/>
                <a:gd name="T4" fmla="*/ 0 w 40"/>
                <a:gd name="T5" fmla="*/ 106 h 114"/>
                <a:gd name="T6" fmla="*/ 0 w 40"/>
                <a:gd name="T7" fmla="*/ 103 h 114"/>
                <a:gd name="T8" fmla="*/ 0 w 40"/>
                <a:gd name="T9" fmla="*/ 103 h 114"/>
                <a:gd name="T10" fmla="*/ 1 w 40"/>
                <a:gd name="T11" fmla="*/ 103 h 114"/>
                <a:gd name="T12" fmla="*/ 12 w 40"/>
                <a:gd name="T13" fmla="*/ 85 h 114"/>
                <a:gd name="T14" fmla="*/ 12 w 40"/>
                <a:gd name="T15" fmla="*/ 85 h 114"/>
                <a:gd name="T16" fmla="*/ 24 w 40"/>
                <a:gd name="T17" fmla="*/ 36 h 114"/>
                <a:gd name="T18" fmla="*/ 24 w 40"/>
                <a:gd name="T19" fmla="*/ 36 h 114"/>
                <a:gd name="T20" fmla="*/ 19 w 40"/>
                <a:gd name="T21" fmla="*/ 4 h 114"/>
                <a:gd name="T22" fmla="*/ 19 w 40"/>
                <a:gd name="T23" fmla="*/ 4 h 114"/>
                <a:gd name="T24" fmla="*/ 19 w 40"/>
                <a:gd name="T25" fmla="*/ 3 h 114"/>
                <a:gd name="T26" fmla="*/ 19 w 40"/>
                <a:gd name="T27" fmla="*/ 3 h 114"/>
                <a:gd name="T28" fmla="*/ 20 w 40"/>
                <a:gd name="T29" fmla="*/ 2 h 114"/>
                <a:gd name="T30" fmla="*/ 20 w 40"/>
                <a:gd name="T31" fmla="*/ 2 h 114"/>
                <a:gd name="T32" fmla="*/ 35 w 40"/>
                <a:gd name="T33" fmla="*/ 0 h 114"/>
                <a:gd name="T34" fmla="*/ 36 w 40"/>
                <a:gd name="T35" fmla="*/ 1 h 114"/>
                <a:gd name="T36" fmla="*/ 36 w 40"/>
                <a:gd name="T37" fmla="*/ 1 h 114"/>
                <a:gd name="T38" fmla="*/ 40 w 40"/>
                <a:gd name="T39" fmla="*/ 35 h 114"/>
                <a:gd name="T40" fmla="*/ 40 w 40"/>
                <a:gd name="T41" fmla="*/ 35 h 114"/>
                <a:gd name="T42" fmla="*/ 14 w 40"/>
                <a:gd name="T43" fmla="*/ 110 h 114"/>
                <a:gd name="T44" fmla="*/ 14 w 40"/>
                <a:gd name="T45" fmla="*/ 110 h 114"/>
                <a:gd name="T46" fmla="*/ 7 w 40"/>
                <a:gd name="T47" fmla="*/ 114 h 114"/>
                <a:gd name="T48" fmla="*/ 7 w 40"/>
                <a:gd name="T49" fmla="*/ 114 h 114"/>
                <a:gd name="T50" fmla="*/ 6 w 40"/>
                <a:gd name="T51" fmla="*/ 114 h 114"/>
                <a:gd name="T52" fmla="*/ 7 w 40"/>
                <a:gd name="T53" fmla="*/ 111 h 114"/>
                <a:gd name="T54" fmla="*/ 10 w 40"/>
                <a:gd name="T55" fmla="*/ 109 h 114"/>
                <a:gd name="T56" fmla="*/ 10 w 40"/>
                <a:gd name="T57" fmla="*/ 109 h 114"/>
                <a:gd name="T58" fmla="*/ 12 w 40"/>
                <a:gd name="T59" fmla="*/ 108 h 114"/>
                <a:gd name="T60" fmla="*/ 12 w 40"/>
                <a:gd name="T61" fmla="*/ 108 h 114"/>
                <a:gd name="T62" fmla="*/ 37 w 40"/>
                <a:gd name="T63" fmla="*/ 35 h 114"/>
                <a:gd name="T64" fmla="*/ 37 w 40"/>
                <a:gd name="T65" fmla="*/ 35 h 114"/>
                <a:gd name="T66" fmla="*/ 34 w 40"/>
                <a:gd name="T67" fmla="*/ 4 h 114"/>
                <a:gd name="T68" fmla="*/ 34 w 40"/>
                <a:gd name="T69" fmla="*/ 4 h 114"/>
                <a:gd name="T70" fmla="*/ 23 w 40"/>
                <a:gd name="T71" fmla="*/ 5 h 114"/>
                <a:gd name="T72" fmla="*/ 27 w 40"/>
                <a:gd name="T73" fmla="*/ 36 h 114"/>
                <a:gd name="T74" fmla="*/ 27 w 40"/>
                <a:gd name="T75" fmla="*/ 36 h 114"/>
                <a:gd name="T76" fmla="*/ 3 w 40"/>
                <a:gd name="T77" fmla="*/ 105 h 114"/>
                <a:gd name="T78" fmla="*/ 3 w 40"/>
                <a:gd name="T79" fmla="*/ 105 h 114"/>
                <a:gd name="T80" fmla="*/ 3 w 40"/>
                <a:gd name="T81" fmla="*/ 106 h 114"/>
                <a:gd name="T82" fmla="*/ 3 w 40"/>
                <a:gd name="T83" fmla="*/ 106 h 114"/>
                <a:gd name="T84" fmla="*/ 7 w 40"/>
                <a:gd name="T85" fmla="*/ 111 h 114"/>
                <a:gd name="T86" fmla="*/ 7 w 40"/>
                <a:gd name="T87" fmla="*/ 111 h 114"/>
                <a:gd name="T88" fmla="*/ 7 w 40"/>
                <a:gd name="T89" fmla="*/ 11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0" h="114">
                  <a:moveTo>
                    <a:pt x="6" y="114"/>
                  </a:moveTo>
                  <a:cubicBezTo>
                    <a:pt x="6" y="113"/>
                    <a:pt x="0" y="112"/>
                    <a:pt x="0" y="10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05"/>
                    <a:pt x="0" y="104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1" y="103"/>
                    <a:pt x="1" y="103"/>
                    <a:pt x="1" y="103"/>
                  </a:cubicBezTo>
                  <a:cubicBezTo>
                    <a:pt x="1" y="103"/>
                    <a:pt x="6" y="96"/>
                    <a:pt x="12" y="85"/>
                  </a:cubicBezTo>
                  <a:cubicBezTo>
                    <a:pt x="12" y="85"/>
                    <a:pt x="12" y="85"/>
                    <a:pt x="12" y="85"/>
                  </a:cubicBezTo>
                  <a:cubicBezTo>
                    <a:pt x="18" y="73"/>
                    <a:pt x="24" y="57"/>
                    <a:pt x="24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4" y="26"/>
                    <a:pt x="23" y="16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20" y="3"/>
                    <a:pt x="20" y="2"/>
                    <a:pt x="20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0"/>
                    <a:pt x="36" y="1"/>
                    <a:pt x="36" y="1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8" y="4"/>
                    <a:pt x="40" y="17"/>
                    <a:pt x="40" y="35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0" y="58"/>
                    <a:pt x="35" y="89"/>
                    <a:pt x="14" y="110"/>
                  </a:cubicBezTo>
                  <a:cubicBezTo>
                    <a:pt x="14" y="110"/>
                    <a:pt x="14" y="110"/>
                    <a:pt x="14" y="110"/>
                  </a:cubicBezTo>
                  <a:cubicBezTo>
                    <a:pt x="14" y="110"/>
                    <a:pt x="11" y="114"/>
                    <a:pt x="7" y="114"/>
                  </a:cubicBezTo>
                  <a:cubicBezTo>
                    <a:pt x="7" y="114"/>
                    <a:pt x="7" y="114"/>
                    <a:pt x="7" y="114"/>
                  </a:cubicBezTo>
                  <a:cubicBezTo>
                    <a:pt x="7" y="114"/>
                    <a:pt x="6" y="114"/>
                    <a:pt x="6" y="114"/>
                  </a:cubicBezTo>
                  <a:close/>
                  <a:moveTo>
                    <a:pt x="7" y="111"/>
                  </a:moveTo>
                  <a:cubicBezTo>
                    <a:pt x="8" y="111"/>
                    <a:pt x="9" y="110"/>
                    <a:pt x="10" y="109"/>
                  </a:cubicBezTo>
                  <a:cubicBezTo>
                    <a:pt x="10" y="109"/>
                    <a:pt x="10" y="109"/>
                    <a:pt x="10" y="109"/>
                  </a:cubicBezTo>
                  <a:cubicBezTo>
                    <a:pt x="11" y="109"/>
                    <a:pt x="12" y="108"/>
                    <a:pt x="12" y="108"/>
                  </a:cubicBezTo>
                  <a:cubicBezTo>
                    <a:pt x="12" y="108"/>
                    <a:pt x="12" y="108"/>
                    <a:pt x="12" y="108"/>
                  </a:cubicBezTo>
                  <a:cubicBezTo>
                    <a:pt x="32" y="88"/>
                    <a:pt x="37" y="58"/>
                    <a:pt x="37" y="35"/>
                  </a:cubicBezTo>
                  <a:cubicBezTo>
                    <a:pt x="37" y="35"/>
                    <a:pt x="37" y="35"/>
                    <a:pt x="37" y="35"/>
                  </a:cubicBezTo>
                  <a:cubicBezTo>
                    <a:pt x="37" y="20"/>
                    <a:pt x="35" y="7"/>
                    <a:pt x="34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6" y="16"/>
                    <a:pt x="27" y="27"/>
                    <a:pt x="27" y="36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27" y="76"/>
                    <a:pt x="6" y="101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9"/>
                    <a:pt x="7" y="111"/>
                    <a:pt x="7" y="111"/>
                  </a:cubicBezTo>
                  <a:cubicBezTo>
                    <a:pt x="7" y="111"/>
                    <a:pt x="7" y="111"/>
                    <a:pt x="7" y="111"/>
                  </a:cubicBezTo>
                  <a:cubicBezTo>
                    <a:pt x="7" y="111"/>
                    <a:pt x="7" y="111"/>
                    <a:pt x="7" y="111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5" name="Freeform 10"/>
            <p:cNvSpPr/>
            <p:nvPr/>
          </p:nvSpPr>
          <p:spPr bwMode="auto">
            <a:xfrm>
              <a:off x="5446714" y="5122861"/>
              <a:ext cx="96838" cy="368300"/>
            </a:xfrm>
            <a:custGeom>
              <a:avLst/>
              <a:gdLst>
                <a:gd name="T0" fmla="*/ 2 w 17"/>
                <a:gd name="T1" fmla="*/ 0 h 65"/>
                <a:gd name="T2" fmla="*/ 4 w 17"/>
                <a:gd name="T3" fmla="*/ 65 h 65"/>
                <a:gd name="T4" fmla="*/ 17 w 17"/>
                <a:gd name="T5" fmla="*/ 65 h 65"/>
                <a:gd name="T6" fmla="*/ 15 w 17"/>
                <a:gd name="T7" fmla="*/ 0 h 65"/>
                <a:gd name="T8" fmla="*/ 2 w 17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5">
                  <a:moveTo>
                    <a:pt x="2" y="0"/>
                  </a:moveTo>
                  <a:cubicBezTo>
                    <a:pt x="2" y="0"/>
                    <a:pt x="0" y="28"/>
                    <a:pt x="4" y="65"/>
                  </a:cubicBezTo>
                  <a:cubicBezTo>
                    <a:pt x="17" y="65"/>
                    <a:pt x="17" y="65"/>
                    <a:pt x="17" y="65"/>
                  </a:cubicBezTo>
                  <a:cubicBezTo>
                    <a:pt x="17" y="65"/>
                    <a:pt x="12" y="30"/>
                    <a:pt x="15" y="0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FFDC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6" name="Freeform 11"/>
            <p:cNvSpPr>
              <a:spLocks noEditPoints="1"/>
            </p:cNvSpPr>
            <p:nvPr/>
          </p:nvSpPr>
          <p:spPr bwMode="auto">
            <a:xfrm>
              <a:off x="5446714" y="5111749"/>
              <a:ext cx="101600" cy="390525"/>
            </a:xfrm>
            <a:custGeom>
              <a:avLst/>
              <a:gdLst>
                <a:gd name="T0" fmla="*/ 17 w 18"/>
                <a:gd name="T1" fmla="*/ 69 h 69"/>
                <a:gd name="T2" fmla="*/ 4 w 18"/>
                <a:gd name="T3" fmla="*/ 68 h 69"/>
                <a:gd name="T4" fmla="*/ 3 w 18"/>
                <a:gd name="T5" fmla="*/ 67 h 69"/>
                <a:gd name="T6" fmla="*/ 3 w 18"/>
                <a:gd name="T7" fmla="*/ 67 h 69"/>
                <a:gd name="T8" fmla="*/ 0 w 18"/>
                <a:gd name="T9" fmla="*/ 18 h 69"/>
                <a:gd name="T10" fmla="*/ 0 w 18"/>
                <a:gd name="T11" fmla="*/ 18 h 69"/>
                <a:gd name="T12" fmla="*/ 1 w 18"/>
                <a:gd name="T13" fmla="*/ 2 h 69"/>
                <a:gd name="T14" fmla="*/ 1 w 18"/>
                <a:gd name="T15" fmla="*/ 2 h 69"/>
                <a:gd name="T16" fmla="*/ 2 w 18"/>
                <a:gd name="T17" fmla="*/ 0 h 69"/>
                <a:gd name="T18" fmla="*/ 2 w 18"/>
                <a:gd name="T19" fmla="*/ 0 h 69"/>
                <a:gd name="T20" fmla="*/ 15 w 18"/>
                <a:gd name="T21" fmla="*/ 0 h 69"/>
                <a:gd name="T22" fmla="*/ 16 w 18"/>
                <a:gd name="T23" fmla="*/ 1 h 69"/>
                <a:gd name="T24" fmla="*/ 16 w 18"/>
                <a:gd name="T25" fmla="*/ 1 h 69"/>
                <a:gd name="T26" fmla="*/ 16 w 18"/>
                <a:gd name="T27" fmla="*/ 2 h 69"/>
                <a:gd name="T28" fmla="*/ 16 w 18"/>
                <a:gd name="T29" fmla="*/ 2 h 69"/>
                <a:gd name="T30" fmla="*/ 16 w 18"/>
                <a:gd name="T31" fmla="*/ 24 h 69"/>
                <a:gd name="T32" fmla="*/ 16 w 18"/>
                <a:gd name="T33" fmla="*/ 24 h 69"/>
                <a:gd name="T34" fmla="*/ 18 w 18"/>
                <a:gd name="T35" fmla="*/ 67 h 69"/>
                <a:gd name="T36" fmla="*/ 18 w 18"/>
                <a:gd name="T37" fmla="*/ 67 h 69"/>
                <a:gd name="T38" fmla="*/ 18 w 18"/>
                <a:gd name="T39" fmla="*/ 68 h 69"/>
                <a:gd name="T40" fmla="*/ 18 w 18"/>
                <a:gd name="T41" fmla="*/ 68 h 69"/>
                <a:gd name="T42" fmla="*/ 17 w 18"/>
                <a:gd name="T43" fmla="*/ 69 h 69"/>
                <a:gd name="T44" fmla="*/ 17 w 18"/>
                <a:gd name="T45" fmla="*/ 69 h 69"/>
                <a:gd name="T46" fmla="*/ 17 w 18"/>
                <a:gd name="T47" fmla="*/ 69 h 69"/>
                <a:gd name="T48" fmla="*/ 15 w 18"/>
                <a:gd name="T49" fmla="*/ 66 h 69"/>
                <a:gd name="T50" fmla="*/ 13 w 18"/>
                <a:gd name="T51" fmla="*/ 24 h 69"/>
                <a:gd name="T52" fmla="*/ 13 w 18"/>
                <a:gd name="T53" fmla="*/ 24 h 69"/>
                <a:gd name="T54" fmla="*/ 13 w 18"/>
                <a:gd name="T55" fmla="*/ 3 h 69"/>
                <a:gd name="T56" fmla="*/ 13 w 18"/>
                <a:gd name="T57" fmla="*/ 3 h 69"/>
                <a:gd name="T58" fmla="*/ 3 w 18"/>
                <a:gd name="T59" fmla="*/ 3 h 69"/>
                <a:gd name="T60" fmla="*/ 3 w 18"/>
                <a:gd name="T61" fmla="*/ 18 h 69"/>
                <a:gd name="T62" fmla="*/ 3 w 18"/>
                <a:gd name="T63" fmla="*/ 18 h 69"/>
                <a:gd name="T64" fmla="*/ 6 w 18"/>
                <a:gd name="T65" fmla="*/ 65 h 69"/>
                <a:gd name="T66" fmla="*/ 6 w 18"/>
                <a:gd name="T67" fmla="*/ 65 h 69"/>
                <a:gd name="T68" fmla="*/ 15 w 18"/>
                <a:gd name="T69" fmla="*/ 6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" h="69">
                  <a:moveTo>
                    <a:pt x="17" y="69"/>
                  </a:moveTo>
                  <a:cubicBezTo>
                    <a:pt x="4" y="68"/>
                    <a:pt x="4" y="68"/>
                    <a:pt x="4" y="68"/>
                  </a:cubicBezTo>
                  <a:cubicBezTo>
                    <a:pt x="4" y="68"/>
                    <a:pt x="3" y="68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1" y="47"/>
                    <a:pt x="0" y="29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6" y="0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2"/>
                    <a:pt x="16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9"/>
                    <a:pt x="16" y="17"/>
                    <a:pt x="16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6" y="47"/>
                    <a:pt x="18" y="67"/>
                    <a:pt x="18" y="67"/>
                  </a:cubicBezTo>
                  <a:cubicBezTo>
                    <a:pt x="18" y="67"/>
                    <a:pt x="18" y="67"/>
                    <a:pt x="18" y="67"/>
                  </a:cubicBezTo>
                  <a:cubicBezTo>
                    <a:pt x="18" y="67"/>
                    <a:pt x="18" y="68"/>
                    <a:pt x="18" y="68"/>
                  </a:cubicBezTo>
                  <a:cubicBezTo>
                    <a:pt x="18" y="68"/>
                    <a:pt x="18" y="68"/>
                    <a:pt x="18" y="68"/>
                  </a:cubicBezTo>
                  <a:cubicBezTo>
                    <a:pt x="17" y="68"/>
                    <a:pt x="17" y="69"/>
                    <a:pt x="17" y="69"/>
                  </a:cubicBezTo>
                  <a:cubicBezTo>
                    <a:pt x="17" y="69"/>
                    <a:pt x="17" y="69"/>
                    <a:pt x="17" y="69"/>
                  </a:cubicBezTo>
                  <a:cubicBezTo>
                    <a:pt x="17" y="69"/>
                    <a:pt x="17" y="69"/>
                    <a:pt x="17" y="69"/>
                  </a:cubicBezTo>
                  <a:close/>
                  <a:moveTo>
                    <a:pt x="15" y="66"/>
                  </a:moveTo>
                  <a:cubicBezTo>
                    <a:pt x="14" y="60"/>
                    <a:pt x="13" y="43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17"/>
                    <a:pt x="13" y="10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6"/>
                    <a:pt x="3" y="11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29"/>
                    <a:pt x="4" y="46"/>
                    <a:pt x="6" y="65"/>
                  </a:cubicBezTo>
                  <a:cubicBezTo>
                    <a:pt x="6" y="65"/>
                    <a:pt x="6" y="65"/>
                    <a:pt x="6" y="65"/>
                  </a:cubicBezTo>
                  <a:cubicBezTo>
                    <a:pt x="15" y="66"/>
                    <a:pt x="15" y="66"/>
                    <a:pt x="15" y="66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7" name="Freeform 12"/>
            <p:cNvSpPr/>
            <p:nvPr/>
          </p:nvSpPr>
          <p:spPr bwMode="auto">
            <a:xfrm>
              <a:off x="5464176" y="5429249"/>
              <a:ext cx="79375" cy="61912"/>
            </a:xfrm>
            <a:custGeom>
              <a:avLst/>
              <a:gdLst>
                <a:gd name="T0" fmla="*/ 3 w 50"/>
                <a:gd name="T1" fmla="*/ 39 h 39"/>
                <a:gd name="T2" fmla="*/ 0 w 50"/>
                <a:gd name="T3" fmla="*/ 0 h 39"/>
                <a:gd name="T4" fmla="*/ 46 w 50"/>
                <a:gd name="T5" fmla="*/ 0 h 39"/>
                <a:gd name="T6" fmla="*/ 50 w 50"/>
                <a:gd name="T7" fmla="*/ 39 h 39"/>
                <a:gd name="T8" fmla="*/ 3 w 50"/>
                <a:gd name="T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39">
                  <a:moveTo>
                    <a:pt x="3" y="39"/>
                  </a:moveTo>
                  <a:lnTo>
                    <a:pt x="0" y="0"/>
                  </a:lnTo>
                  <a:lnTo>
                    <a:pt x="46" y="0"/>
                  </a:lnTo>
                  <a:lnTo>
                    <a:pt x="50" y="39"/>
                  </a:lnTo>
                  <a:lnTo>
                    <a:pt x="3" y="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8" name="Freeform 13"/>
            <p:cNvSpPr>
              <a:spLocks noEditPoints="1"/>
            </p:cNvSpPr>
            <p:nvPr/>
          </p:nvSpPr>
          <p:spPr bwMode="auto">
            <a:xfrm>
              <a:off x="5457826" y="5418136"/>
              <a:ext cx="90488" cy="84137"/>
            </a:xfrm>
            <a:custGeom>
              <a:avLst/>
              <a:gdLst>
                <a:gd name="T0" fmla="*/ 15 w 16"/>
                <a:gd name="T1" fmla="*/ 15 h 15"/>
                <a:gd name="T2" fmla="*/ 2 w 16"/>
                <a:gd name="T3" fmla="*/ 14 h 15"/>
                <a:gd name="T4" fmla="*/ 2 w 16"/>
                <a:gd name="T5" fmla="*/ 13 h 15"/>
                <a:gd name="T6" fmla="*/ 4 w 16"/>
                <a:gd name="T7" fmla="*/ 13 h 15"/>
                <a:gd name="T8" fmla="*/ 2 w 16"/>
                <a:gd name="T9" fmla="*/ 13 h 15"/>
                <a:gd name="T10" fmla="*/ 2 w 16"/>
                <a:gd name="T11" fmla="*/ 14 h 15"/>
                <a:gd name="T12" fmla="*/ 1 w 16"/>
                <a:gd name="T13" fmla="*/ 13 h 15"/>
                <a:gd name="T14" fmla="*/ 1 w 16"/>
                <a:gd name="T15" fmla="*/ 13 h 15"/>
                <a:gd name="T16" fmla="*/ 0 w 16"/>
                <a:gd name="T17" fmla="*/ 2 h 15"/>
                <a:gd name="T18" fmla="*/ 0 w 16"/>
                <a:gd name="T19" fmla="*/ 1 h 15"/>
                <a:gd name="T20" fmla="*/ 0 w 16"/>
                <a:gd name="T21" fmla="*/ 1 h 15"/>
                <a:gd name="T22" fmla="*/ 1 w 16"/>
                <a:gd name="T23" fmla="*/ 1 h 15"/>
                <a:gd name="T24" fmla="*/ 1 w 16"/>
                <a:gd name="T25" fmla="*/ 1 h 15"/>
                <a:gd name="T26" fmla="*/ 13 w 16"/>
                <a:gd name="T27" fmla="*/ 0 h 15"/>
                <a:gd name="T28" fmla="*/ 15 w 16"/>
                <a:gd name="T29" fmla="*/ 2 h 15"/>
                <a:gd name="T30" fmla="*/ 15 w 16"/>
                <a:gd name="T31" fmla="*/ 2 h 15"/>
                <a:gd name="T32" fmla="*/ 16 w 16"/>
                <a:gd name="T33" fmla="*/ 13 h 15"/>
                <a:gd name="T34" fmla="*/ 16 w 16"/>
                <a:gd name="T35" fmla="*/ 14 h 15"/>
                <a:gd name="T36" fmla="*/ 16 w 16"/>
                <a:gd name="T37" fmla="*/ 14 h 15"/>
                <a:gd name="T38" fmla="*/ 15 w 16"/>
                <a:gd name="T39" fmla="*/ 15 h 15"/>
                <a:gd name="T40" fmla="*/ 15 w 16"/>
                <a:gd name="T41" fmla="*/ 15 h 15"/>
                <a:gd name="T42" fmla="*/ 15 w 16"/>
                <a:gd name="T43" fmla="*/ 15 h 15"/>
                <a:gd name="T44" fmla="*/ 13 w 16"/>
                <a:gd name="T45" fmla="*/ 12 h 15"/>
                <a:gd name="T46" fmla="*/ 12 w 16"/>
                <a:gd name="T47" fmla="*/ 3 h 15"/>
                <a:gd name="T48" fmla="*/ 3 w 16"/>
                <a:gd name="T49" fmla="*/ 4 h 15"/>
                <a:gd name="T50" fmla="*/ 4 w 16"/>
                <a:gd name="T51" fmla="*/ 11 h 15"/>
                <a:gd name="T52" fmla="*/ 13 w 16"/>
                <a:gd name="T53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" h="15">
                  <a:moveTo>
                    <a:pt x="15" y="15"/>
                  </a:moveTo>
                  <a:cubicBezTo>
                    <a:pt x="2" y="14"/>
                    <a:pt x="2" y="14"/>
                    <a:pt x="2" y="14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1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5" y="1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3"/>
                    <a:pt x="16" y="14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5" y="14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lose/>
                  <a:moveTo>
                    <a:pt x="13" y="12"/>
                  </a:moveTo>
                  <a:cubicBezTo>
                    <a:pt x="12" y="3"/>
                    <a:pt x="12" y="3"/>
                    <a:pt x="12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13" y="12"/>
                    <a:pt x="13" y="12"/>
                    <a:pt x="13" y="12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9" name="Freeform 14"/>
            <p:cNvSpPr/>
            <p:nvPr/>
          </p:nvSpPr>
          <p:spPr bwMode="auto">
            <a:xfrm>
              <a:off x="5345114" y="5484811"/>
              <a:ext cx="227013" cy="92075"/>
            </a:xfrm>
            <a:custGeom>
              <a:avLst/>
              <a:gdLst>
                <a:gd name="T0" fmla="*/ 18 w 40"/>
                <a:gd name="T1" fmla="*/ 0 h 16"/>
                <a:gd name="T2" fmla="*/ 1 w 40"/>
                <a:gd name="T3" fmla="*/ 9 h 16"/>
                <a:gd name="T4" fmla="*/ 31 w 40"/>
                <a:gd name="T5" fmla="*/ 13 h 16"/>
                <a:gd name="T6" fmla="*/ 35 w 40"/>
                <a:gd name="T7" fmla="*/ 0 h 16"/>
                <a:gd name="T8" fmla="*/ 18 w 40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16">
                  <a:moveTo>
                    <a:pt x="18" y="0"/>
                  </a:moveTo>
                  <a:cubicBezTo>
                    <a:pt x="18" y="0"/>
                    <a:pt x="1" y="1"/>
                    <a:pt x="1" y="9"/>
                  </a:cubicBezTo>
                  <a:cubicBezTo>
                    <a:pt x="0" y="16"/>
                    <a:pt x="25" y="16"/>
                    <a:pt x="31" y="13"/>
                  </a:cubicBezTo>
                  <a:cubicBezTo>
                    <a:pt x="40" y="9"/>
                    <a:pt x="35" y="0"/>
                    <a:pt x="35" y="0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0" name="Freeform 15"/>
            <p:cNvSpPr/>
            <p:nvPr/>
          </p:nvSpPr>
          <p:spPr bwMode="auto">
            <a:xfrm>
              <a:off x="5651501" y="5087936"/>
              <a:ext cx="254000" cy="352425"/>
            </a:xfrm>
            <a:custGeom>
              <a:avLst/>
              <a:gdLst>
                <a:gd name="T0" fmla="*/ 11 w 45"/>
                <a:gd name="T1" fmla="*/ 0 h 62"/>
                <a:gd name="T2" fmla="*/ 45 w 45"/>
                <a:gd name="T3" fmla="*/ 55 h 62"/>
                <a:gd name="T4" fmla="*/ 35 w 45"/>
                <a:gd name="T5" fmla="*/ 62 h 62"/>
                <a:gd name="T6" fmla="*/ 0 w 45"/>
                <a:gd name="T7" fmla="*/ 7 h 62"/>
                <a:gd name="T8" fmla="*/ 11 w 45"/>
                <a:gd name="T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2">
                  <a:moveTo>
                    <a:pt x="11" y="0"/>
                  </a:moveTo>
                  <a:cubicBezTo>
                    <a:pt x="11" y="0"/>
                    <a:pt x="28" y="22"/>
                    <a:pt x="45" y="55"/>
                  </a:cubicBezTo>
                  <a:cubicBezTo>
                    <a:pt x="35" y="62"/>
                    <a:pt x="35" y="62"/>
                    <a:pt x="35" y="62"/>
                  </a:cubicBezTo>
                  <a:cubicBezTo>
                    <a:pt x="35" y="62"/>
                    <a:pt x="19" y="30"/>
                    <a:pt x="0" y="7"/>
                  </a:cubicBezTo>
                  <a:lnTo>
                    <a:pt x="11" y="0"/>
                  </a:lnTo>
                  <a:close/>
                </a:path>
              </a:pathLst>
            </a:custGeom>
            <a:solidFill>
              <a:srgbClr val="FFDC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1" name="Freeform 16"/>
            <p:cNvSpPr>
              <a:spLocks noEditPoints="1"/>
            </p:cNvSpPr>
            <p:nvPr/>
          </p:nvSpPr>
          <p:spPr bwMode="auto">
            <a:xfrm>
              <a:off x="5645151" y="5076824"/>
              <a:ext cx="271463" cy="374650"/>
            </a:xfrm>
            <a:custGeom>
              <a:avLst/>
              <a:gdLst>
                <a:gd name="T0" fmla="*/ 36 w 48"/>
                <a:gd name="T1" fmla="*/ 66 h 66"/>
                <a:gd name="T2" fmla="*/ 35 w 48"/>
                <a:gd name="T3" fmla="*/ 65 h 66"/>
                <a:gd name="T4" fmla="*/ 35 w 48"/>
                <a:gd name="T5" fmla="*/ 65 h 66"/>
                <a:gd name="T6" fmla="*/ 0 w 48"/>
                <a:gd name="T7" fmla="*/ 10 h 66"/>
                <a:gd name="T8" fmla="*/ 0 w 48"/>
                <a:gd name="T9" fmla="*/ 10 h 66"/>
                <a:gd name="T10" fmla="*/ 0 w 48"/>
                <a:gd name="T11" fmla="*/ 9 h 66"/>
                <a:gd name="T12" fmla="*/ 0 w 48"/>
                <a:gd name="T13" fmla="*/ 9 h 66"/>
                <a:gd name="T14" fmla="*/ 0 w 48"/>
                <a:gd name="T15" fmla="*/ 8 h 66"/>
                <a:gd name="T16" fmla="*/ 0 w 48"/>
                <a:gd name="T17" fmla="*/ 8 h 66"/>
                <a:gd name="T18" fmla="*/ 11 w 48"/>
                <a:gd name="T19" fmla="*/ 1 h 66"/>
                <a:gd name="T20" fmla="*/ 13 w 48"/>
                <a:gd name="T21" fmla="*/ 1 h 66"/>
                <a:gd name="T22" fmla="*/ 13 w 48"/>
                <a:gd name="T23" fmla="*/ 1 h 66"/>
                <a:gd name="T24" fmla="*/ 47 w 48"/>
                <a:gd name="T25" fmla="*/ 57 h 66"/>
                <a:gd name="T26" fmla="*/ 47 w 48"/>
                <a:gd name="T27" fmla="*/ 57 h 66"/>
                <a:gd name="T28" fmla="*/ 47 w 48"/>
                <a:gd name="T29" fmla="*/ 58 h 66"/>
                <a:gd name="T30" fmla="*/ 47 w 48"/>
                <a:gd name="T31" fmla="*/ 58 h 66"/>
                <a:gd name="T32" fmla="*/ 37 w 48"/>
                <a:gd name="T33" fmla="*/ 65 h 66"/>
                <a:gd name="T34" fmla="*/ 36 w 48"/>
                <a:gd name="T35" fmla="*/ 66 h 66"/>
                <a:gd name="T36" fmla="*/ 36 w 48"/>
                <a:gd name="T37" fmla="*/ 66 h 66"/>
                <a:gd name="T38" fmla="*/ 36 w 48"/>
                <a:gd name="T39" fmla="*/ 66 h 66"/>
                <a:gd name="T40" fmla="*/ 37 w 48"/>
                <a:gd name="T41" fmla="*/ 62 h 66"/>
                <a:gd name="T42" fmla="*/ 44 w 48"/>
                <a:gd name="T43" fmla="*/ 57 h 66"/>
                <a:gd name="T44" fmla="*/ 12 w 48"/>
                <a:gd name="T45" fmla="*/ 4 h 66"/>
                <a:gd name="T46" fmla="*/ 12 w 48"/>
                <a:gd name="T47" fmla="*/ 4 h 66"/>
                <a:gd name="T48" fmla="*/ 3 w 48"/>
                <a:gd name="T49" fmla="*/ 9 h 66"/>
                <a:gd name="T50" fmla="*/ 37 w 48"/>
                <a:gd name="T51" fmla="*/ 6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8" h="66">
                  <a:moveTo>
                    <a:pt x="36" y="66"/>
                  </a:moveTo>
                  <a:cubicBezTo>
                    <a:pt x="35" y="66"/>
                    <a:pt x="35" y="65"/>
                    <a:pt x="35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5"/>
                    <a:pt x="19" y="33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3" y="0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30" y="23"/>
                    <a:pt x="47" y="57"/>
                  </a:cubicBezTo>
                  <a:cubicBezTo>
                    <a:pt x="47" y="57"/>
                    <a:pt x="47" y="57"/>
                    <a:pt x="47" y="57"/>
                  </a:cubicBezTo>
                  <a:cubicBezTo>
                    <a:pt x="48" y="57"/>
                    <a:pt x="47" y="58"/>
                    <a:pt x="47" y="58"/>
                  </a:cubicBezTo>
                  <a:cubicBezTo>
                    <a:pt x="47" y="58"/>
                    <a:pt x="47" y="58"/>
                    <a:pt x="47" y="58"/>
                  </a:cubicBezTo>
                  <a:cubicBezTo>
                    <a:pt x="37" y="65"/>
                    <a:pt x="37" y="65"/>
                    <a:pt x="37" y="65"/>
                  </a:cubicBezTo>
                  <a:cubicBezTo>
                    <a:pt x="37" y="66"/>
                    <a:pt x="36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lose/>
                  <a:moveTo>
                    <a:pt x="37" y="62"/>
                  </a:moveTo>
                  <a:cubicBezTo>
                    <a:pt x="44" y="57"/>
                    <a:pt x="44" y="57"/>
                    <a:pt x="44" y="57"/>
                  </a:cubicBezTo>
                  <a:cubicBezTo>
                    <a:pt x="30" y="29"/>
                    <a:pt x="15" y="9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0" y="30"/>
                    <a:pt x="33" y="55"/>
                    <a:pt x="37" y="62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2" name="Freeform 17"/>
            <p:cNvSpPr/>
            <p:nvPr/>
          </p:nvSpPr>
          <p:spPr bwMode="auto">
            <a:xfrm>
              <a:off x="5821364" y="5349874"/>
              <a:ext cx="84138" cy="90487"/>
            </a:xfrm>
            <a:custGeom>
              <a:avLst/>
              <a:gdLst>
                <a:gd name="T0" fmla="*/ 53 w 53"/>
                <a:gd name="T1" fmla="*/ 32 h 57"/>
                <a:gd name="T2" fmla="*/ 35 w 53"/>
                <a:gd name="T3" fmla="*/ 0 h 57"/>
                <a:gd name="T4" fmla="*/ 0 w 53"/>
                <a:gd name="T5" fmla="*/ 21 h 57"/>
                <a:gd name="T6" fmla="*/ 17 w 53"/>
                <a:gd name="T7" fmla="*/ 57 h 57"/>
                <a:gd name="T8" fmla="*/ 53 w 53"/>
                <a:gd name="T9" fmla="*/ 3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7">
                  <a:moveTo>
                    <a:pt x="53" y="32"/>
                  </a:moveTo>
                  <a:lnTo>
                    <a:pt x="35" y="0"/>
                  </a:lnTo>
                  <a:lnTo>
                    <a:pt x="0" y="21"/>
                  </a:lnTo>
                  <a:lnTo>
                    <a:pt x="17" y="57"/>
                  </a:lnTo>
                  <a:lnTo>
                    <a:pt x="53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3" name="Freeform 18"/>
            <p:cNvSpPr>
              <a:spLocks noEditPoints="1"/>
            </p:cNvSpPr>
            <p:nvPr/>
          </p:nvSpPr>
          <p:spPr bwMode="auto">
            <a:xfrm>
              <a:off x="5808664" y="5338761"/>
              <a:ext cx="107950" cy="112712"/>
            </a:xfrm>
            <a:custGeom>
              <a:avLst/>
              <a:gdLst>
                <a:gd name="T0" fmla="*/ 7 w 19"/>
                <a:gd name="T1" fmla="*/ 20 h 20"/>
                <a:gd name="T2" fmla="*/ 6 w 19"/>
                <a:gd name="T3" fmla="*/ 19 h 20"/>
                <a:gd name="T4" fmla="*/ 6 w 19"/>
                <a:gd name="T5" fmla="*/ 19 h 20"/>
                <a:gd name="T6" fmla="*/ 0 w 19"/>
                <a:gd name="T7" fmla="*/ 9 h 20"/>
                <a:gd name="T8" fmla="*/ 1 w 19"/>
                <a:gd name="T9" fmla="*/ 7 h 20"/>
                <a:gd name="T10" fmla="*/ 1 w 19"/>
                <a:gd name="T11" fmla="*/ 7 h 20"/>
                <a:gd name="T12" fmla="*/ 11 w 19"/>
                <a:gd name="T13" fmla="*/ 0 h 20"/>
                <a:gd name="T14" fmla="*/ 12 w 19"/>
                <a:gd name="T15" fmla="*/ 0 h 20"/>
                <a:gd name="T16" fmla="*/ 12 w 19"/>
                <a:gd name="T17" fmla="*/ 0 h 20"/>
                <a:gd name="T18" fmla="*/ 13 w 19"/>
                <a:gd name="T19" fmla="*/ 1 h 20"/>
                <a:gd name="T20" fmla="*/ 13 w 19"/>
                <a:gd name="T21" fmla="*/ 1 h 20"/>
                <a:gd name="T22" fmla="*/ 18 w 19"/>
                <a:gd name="T23" fmla="*/ 10 h 20"/>
                <a:gd name="T24" fmla="*/ 17 w 19"/>
                <a:gd name="T25" fmla="*/ 11 h 20"/>
                <a:gd name="T26" fmla="*/ 18 w 19"/>
                <a:gd name="T27" fmla="*/ 10 h 20"/>
                <a:gd name="T28" fmla="*/ 18 w 19"/>
                <a:gd name="T29" fmla="*/ 12 h 20"/>
                <a:gd name="T30" fmla="*/ 18 w 19"/>
                <a:gd name="T31" fmla="*/ 12 h 20"/>
                <a:gd name="T32" fmla="*/ 8 w 19"/>
                <a:gd name="T33" fmla="*/ 19 h 20"/>
                <a:gd name="T34" fmla="*/ 7 w 19"/>
                <a:gd name="T35" fmla="*/ 20 h 20"/>
                <a:gd name="T36" fmla="*/ 7 w 19"/>
                <a:gd name="T37" fmla="*/ 20 h 20"/>
                <a:gd name="T38" fmla="*/ 7 w 19"/>
                <a:gd name="T39" fmla="*/ 20 h 20"/>
                <a:gd name="T40" fmla="*/ 4 w 19"/>
                <a:gd name="T41" fmla="*/ 9 h 20"/>
                <a:gd name="T42" fmla="*/ 8 w 19"/>
                <a:gd name="T43" fmla="*/ 16 h 20"/>
                <a:gd name="T44" fmla="*/ 15 w 19"/>
                <a:gd name="T45" fmla="*/ 11 h 20"/>
                <a:gd name="T46" fmla="*/ 11 w 19"/>
                <a:gd name="T47" fmla="*/ 4 h 20"/>
                <a:gd name="T48" fmla="*/ 4 w 19"/>
                <a:gd name="T49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9" h="20">
                  <a:moveTo>
                    <a:pt x="7" y="20"/>
                  </a:moveTo>
                  <a:cubicBezTo>
                    <a:pt x="6" y="20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8"/>
                    <a:pt x="0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0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9" y="11"/>
                    <a:pt x="18" y="12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lose/>
                  <a:moveTo>
                    <a:pt x="4" y="9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4" y="9"/>
                    <a:pt x="4" y="9"/>
                    <a:pt x="4" y="9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4" name="Freeform 19"/>
            <p:cNvSpPr/>
            <p:nvPr/>
          </p:nvSpPr>
          <p:spPr bwMode="auto">
            <a:xfrm>
              <a:off x="5843589" y="5338761"/>
              <a:ext cx="214313" cy="152400"/>
            </a:xfrm>
            <a:custGeom>
              <a:avLst/>
              <a:gdLst>
                <a:gd name="T0" fmla="*/ 15 w 38"/>
                <a:gd name="T1" fmla="*/ 8 h 27"/>
                <a:gd name="T2" fmla="*/ 33 w 38"/>
                <a:gd name="T3" fmla="*/ 6 h 27"/>
                <a:gd name="T4" fmla="*/ 10 w 38"/>
                <a:gd name="T5" fmla="*/ 26 h 27"/>
                <a:gd name="T6" fmla="*/ 0 w 38"/>
                <a:gd name="T7" fmla="*/ 17 h 27"/>
                <a:gd name="T8" fmla="*/ 15 w 38"/>
                <a:gd name="T9" fmla="*/ 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7">
                  <a:moveTo>
                    <a:pt x="15" y="8"/>
                  </a:moveTo>
                  <a:cubicBezTo>
                    <a:pt x="15" y="8"/>
                    <a:pt x="29" y="0"/>
                    <a:pt x="33" y="6"/>
                  </a:cubicBezTo>
                  <a:cubicBezTo>
                    <a:pt x="38" y="12"/>
                    <a:pt x="17" y="25"/>
                    <a:pt x="10" y="26"/>
                  </a:cubicBezTo>
                  <a:cubicBezTo>
                    <a:pt x="1" y="27"/>
                    <a:pt x="0" y="17"/>
                    <a:pt x="0" y="17"/>
                  </a:cubicBezTo>
                  <a:lnTo>
                    <a:pt x="15" y="8"/>
                  </a:ln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5" name="Freeform 20"/>
            <p:cNvSpPr/>
            <p:nvPr/>
          </p:nvSpPr>
          <p:spPr bwMode="auto">
            <a:xfrm>
              <a:off x="5276851" y="4906961"/>
              <a:ext cx="582613" cy="306387"/>
            </a:xfrm>
            <a:custGeom>
              <a:avLst/>
              <a:gdLst>
                <a:gd name="T0" fmla="*/ 103 w 103"/>
                <a:gd name="T1" fmla="*/ 44 h 54"/>
                <a:gd name="T2" fmla="*/ 82 w 103"/>
                <a:gd name="T3" fmla="*/ 0 h 54"/>
                <a:gd name="T4" fmla="*/ 20 w 103"/>
                <a:gd name="T5" fmla="*/ 0 h 54"/>
                <a:gd name="T6" fmla="*/ 0 w 103"/>
                <a:gd name="T7" fmla="*/ 44 h 54"/>
                <a:gd name="T8" fmla="*/ 103 w 103"/>
                <a:gd name="T9" fmla="*/ 4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54">
                  <a:moveTo>
                    <a:pt x="103" y="44"/>
                  </a:moveTo>
                  <a:cubicBezTo>
                    <a:pt x="82" y="0"/>
                    <a:pt x="82" y="0"/>
                    <a:pt x="82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46" y="54"/>
                    <a:pt x="103" y="44"/>
                  </a:cubicBezTo>
                  <a:close/>
                </a:path>
              </a:pathLst>
            </a:custGeom>
            <a:solidFill>
              <a:srgbClr val="FF6C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6" name="Freeform 21"/>
            <p:cNvSpPr>
              <a:spLocks noEditPoints="1"/>
            </p:cNvSpPr>
            <p:nvPr/>
          </p:nvSpPr>
          <p:spPr bwMode="auto">
            <a:xfrm>
              <a:off x="5265739" y="4900611"/>
              <a:ext cx="600075" cy="290512"/>
            </a:xfrm>
            <a:custGeom>
              <a:avLst/>
              <a:gdLst>
                <a:gd name="T0" fmla="*/ 1 w 106"/>
                <a:gd name="T1" fmla="*/ 46 h 51"/>
                <a:gd name="T2" fmla="*/ 0 w 106"/>
                <a:gd name="T3" fmla="*/ 45 h 51"/>
                <a:gd name="T4" fmla="*/ 0 w 106"/>
                <a:gd name="T5" fmla="*/ 45 h 51"/>
                <a:gd name="T6" fmla="*/ 0 w 106"/>
                <a:gd name="T7" fmla="*/ 44 h 51"/>
                <a:gd name="T8" fmla="*/ 0 w 106"/>
                <a:gd name="T9" fmla="*/ 44 h 51"/>
                <a:gd name="T10" fmla="*/ 21 w 106"/>
                <a:gd name="T11" fmla="*/ 1 h 51"/>
                <a:gd name="T12" fmla="*/ 22 w 106"/>
                <a:gd name="T13" fmla="*/ 0 h 51"/>
                <a:gd name="T14" fmla="*/ 22 w 106"/>
                <a:gd name="T15" fmla="*/ 0 h 51"/>
                <a:gd name="T16" fmla="*/ 84 w 106"/>
                <a:gd name="T17" fmla="*/ 0 h 51"/>
                <a:gd name="T18" fmla="*/ 85 w 106"/>
                <a:gd name="T19" fmla="*/ 1 h 51"/>
                <a:gd name="T20" fmla="*/ 85 w 106"/>
                <a:gd name="T21" fmla="*/ 1 h 51"/>
                <a:gd name="T22" fmla="*/ 106 w 106"/>
                <a:gd name="T23" fmla="*/ 45 h 51"/>
                <a:gd name="T24" fmla="*/ 105 w 106"/>
                <a:gd name="T25" fmla="*/ 45 h 51"/>
                <a:gd name="T26" fmla="*/ 106 w 106"/>
                <a:gd name="T27" fmla="*/ 45 h 51"/>
                <a:gd name="T28" fmla="*/ 106 w 106"/>
                <a:gd name="T29" fmla="*/ 46 h 51"/>
                <a:gd name="T30" fmla="*/ 106 w 106"/>
                <a:gd name="T31" fmla="*/ 46 h 51"/>
                <a:gd name="T32" fmla="*/ 105 w 106"/>
                <a:gd name="T33" fmla="*/ 47 h 51"/>
                <a:gd name="T34" fmla="*/ 105 w 106"/>
                <a:gd name="T35" fmla="*/ 47 h 51"/>
                <a:gd name="T36" fmla="*/ 56 w 106"/>
                <a:gd name="T37" fmla="*/ 51 h 51"/>
                <a:gd name="T38" fmla="*/ 56 w 106"/>
                <a:gd name="T39" fmla="*/ 51 h 51"/>
                <a:gd name="T40" fmla="*/ 1 w 106"/>
                <a:gd name="T41" fmla="*/ 46 h 51"/>
                <a:gd name="T42" fmla="*/ 56 w 106"/>
                <a:gd name="T43" fmla="*/ 48 h 51"/>
                <a:gd name="T44" fmla="*/ 102 w 106"/>
                <a:gd name="T45" fmla="*/ 44 h 51"/>
                <a:gd name="T46" fmla="*/ 102 w 106"/>
                <a:gd name="T47" fmla="*/ 44 h 51"/>
                <a:gd name="T48" fmla="*/ 83 w 106"/>
                <a:gd name="T49" fmla="*/ 3 h 51"/>
                <a:gd name="T50" fmla="*/ 23 w 106"/>
                <a:gd name="T51" fmla="*/ 3 h 51"/>
                <a:gd name="T52" fmla="*/ 4 w 106"/>
                <a:gd name="T53" fmla="*/ 43 h 51"/>
                <a:gd name="T54" fmla="*/ 56 w 106"/>
                <a:gd name="T55" fmla="*/ 4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6" h="51">
                  <a:moveTo>
                    <a:pt x="1" y="46"/>
                  </a:moveTo>
                  <a:cubicBezTo>
                    <a:pt x="1" y="46"/>
                    <a:pt x="0" y="46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0" y="44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5" y="0"/>
                    <a:pt x="85" y="0"/>
                    <a:pt x="85" y="1"/>
                  </a:cubicBezTo>
                  <a:cubicBezTo>
                    <a:pt x="85" y="1"/>
                    <a:pt x="85" y="1"/>
                    <a:pt x="85" y="1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105" y="45"/>
                    <a:pt x="105" y="45"/>
                    <a:pt x="105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106" y="45"/>
                    <a:pt x="106" y="46"/>
                    <a:pt x="106" y="46"/>
                  </a:cubicBezTo>
                  <a:cubicBezTo>
                    <a:pt x="106" y="46"/>
                    <a:pt x="106" y="46"/>
                    <a:pt x="106" y="46"/>
                  </a:cubicBezTo>
                  <a:cubicBezTo>
                    <a:pt x="106" y="47"/>
                    <a:pt x="105" y="47"/>
                    <a:pt x="105" y="47"/>
                  </a:cubicBezTo>
                  <a:cubicBezTo>
                    <a:pt x="105" y="47"/>
                    <a:pt x="105" y="47"/>
                    <a:pt x="105" y="47"/>
                  </a:cubicBezTo>
                  <a:cubicBezTo>
                    <a:pt x="87" y="50"/>
                    <a:pt x="70" y="51"/>
                    <a:pt x="56" y="5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23" y="51"/>
                    <a:pt x="1" y="46"/>
                    <a:pt x="1" y="46"/>
                  </a:cubicBezTo>
                  <a:close/>
                  <a:moveTo>
                    <a:pt x="56" y="48"/>
                  </a:moveTo>
                  <a:cubicBezTo>
                    <a:pt x="70" y="48"/>
                    <a:pt x="86" y="47"/>
                    <a:pt x="102" y="44"/>
                  </a:cubicBezTo>
                  <a:cubicBezTo>
                    <a:pt x="102" y="44"/>
                    <a:pt x="102" y="44"/>
                    <a:pt x="102" y="44"/>
                  </a:cubicBezTo>
                  <a:cubicBezTo>
                    <a:pt x="83" y="3"/>
                    <a:pt x="83" y="3"/>
                    <a:pt x="83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10" y="45"/>
                    <a:pt x="29" y="48"/>
                    <a:pt x="56" y="48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7" name="Freeform 22"/>
            <p:cNvSpPr/>
            <p:nvPr/>
          </p:nvSpPr>
          <p:spPr bwMode="auto">
            <a:xfrm>
              <a:off x="5808664" y="4435474"/>
              <a:ext cx="193675" cy="187325"/>
            </a:xfrm>
            <a:custGeom>
              <a:avLst/>
              <a:gdLst>
                <a:gd name="T0" fmla="*/ 20 w 34"/>
                <a:gd name="T1" fmla="*/ 0 h 33"/>
                <a:gd name="T2" fmla="*/ 0 w 34"/>
                <a:gd name="T3" fmla="*/ 7 h 33"/>
                <a:gd name="T4" fmla="*/ 34 w 34"/>
                <a:gd name="T5" fmla="*/ 28 h 33"/>
                <a:gd name="T6" fmla="*/ 20 w 34"/>
                <a:gd name="T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33">
                  <a:moveTo>
                    <a:pt x="2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7" y="33"/>
                    <a:pt x="34" y="28"/>
                    <a:pt x="34" y="28"/>
                  </a:cubicBezTo>
                  <a:cubicBezTo>
                    <a:pt x="28" y="27"/>
                    <a:pt x="23" y="12"/>
                    <a:pt x="20" y="0"/>
                  </a:cubicBezTo>
                  <a:close/>
                </a:path>
              </a:pathLst>
            </a:custGeom>
            <a:solidFill>
              <a:srgbClr val="C787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8" name="Freeform 23"/>
            <p:cNvSpPr>
              <a:spLocks noEditPoints="1"/>
            </p:cNvSpPr>
            <p:nvPr/>
          </p:nvSpPr>
          <p:spPr bwMode="auto">
            <a:xfrm>
              <a:off x="5797551" y="4424361"/>
              <a:ext cx="215900" cy="180975"/>
            </a:xfrm>
            <a:custGeom>
              <a:avLst/>
              <a:gdLst>
                <a:gd name="T0" fmla="*/ 1 w 38"/>
                <a:gd name="T1" fmla="*/ 10 h 32"/>
                <a:gd name="T2" fmla="*/ 1 w 38"/>
                <a:gd name="T3" fmla="*/ 8 h 32"/>
                <a:gd name="T4" fmla="*/ 1 w 38"/>
                <a:gd name="T5" fmla="*/ 8 h 32"/>
                <a:gd name="T6" fmla="*/ 21 w 38"/>
                <a:gd name="T7" fmla="*/ 0 h 32"/>
                <a:gd name="T8" fmla="*/ 22 w 38"/>
                <a:gd name="T9" fmla="*/ 0 h 32"/>
                <a:gd name="T10" fmla="*/ 22 w 38"/>
                <a:gd name="T11" fmla="*/ 0 h 32"/>
                <a:gd name="T12" fmla="*/ 23 w 38"/>
                <a:gd name="T13" fmla="*/ 1 h 32"/>
                <a:gd name="T14" fmla="*/ 23 w 38"/>
                <a:gd name="T15" fmla="*/ 1 h 32"/>
                <a:gd name="T16" fmla="*/ 37 w 38"/>
                <a:gd name="T17" fmla="*/ 29 h 32"/>
                <a:gd name="T18" fmla="*/ 37 w 38"/>
                <a:gd name="T19" fmla="*/ 29 h 32"/>
                <a:gd name="T20" fmla="*/ 38 w 38"/>
                <a:gd name="T21" fmla="*/ 30 h 32"/>
                <a:gd name="T22" fmla="*/ 38 w 38"/>
                <a:gd name="T23" fmla="*/ 30 h 32"/>
                <a:gd name="T24" fmla="*/ 37 w 38"/>
                <a:gd name="T25" fmla="*/ 32 h 32"/>
                <a:gd name="T26" fmla="*/ 37 w 38"/>
                <a:gd name="T27" fmla="*/ 32 h 32"/>
                <a:gd name="T28" fmla="*/ 31 w 38"/>
                <a:gd name="T29" fmla="*/ 32 h 32"/>
                <a:gd name="T30" fmla="*/ 31 w 38"/>
                <a:gd name="T31" fmla="*/ 32 h 32"/>
                <a:gd name="T32" fmla="*/ 31 w 38"/>
                <a:gd name="T33" fmla="*/ 32 h 32"/>
                <a:gd name="T34" fmla="*/ 31 w 38"/>
                <a:gd name="T35" fmla="*/ 32 h 32"/>
                <a:gd name="T36" fmla="*/ 1 w 38"/>
                <a:gd name="T37" fmla="*/ 10 h 32"/>
                <a:gd name="T38" fmla="*/ 31 w 38"/>
                <a:gd name="T39" fmla="*/ 29 h 32"/>
                <a:gd name="T40" fmla="*/ 32 w 38"/>
                <a:gd name="T41" fmla="*/ 29 h 32"/>
                <a:gd name="T42" fmla="*/ 32 w 38"/>
                <a:gd name="T43" fmla="*/ 29 h 32"/>
                <a:gd name="T44" fmla="*/ 21 w 38"/>
                <a:gd name="T45" fmla="*/ 4 h 32"/>
                <a:gd name="T46" fmla="*/ 21 w 38"/>
                <a:gd name="T47" fmla="*/ 4 h 32"/>
                <a:gd name="T48" fmla="*/ 4 w 38"/>
                <a:gd name="T49" fmla="*/ 10 h 32"/>
                <a:gd name="T50" fmla="*/ 31 w 38"/>
                <a:gd name="T51" fmla="*/ 29 h 32"/>
                <a:gd name="T52" fmla="*/ 20 w 38"/>
                <a:gd name="T53" fmla="*/ 2 h 32"/>
                <a:gd name="T54" fmla="*/ 22 w 38"/>
                <a:gd name="T55" fmla="*/ 2 h 32"/>
                <a:gd name="T56" fmla="*/ 20 w 38"/>
                <a:gd name="T57" fmla="*/ 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8" h="32">
                  <a:moveTo>
                    <a:pt x="1" y="10"/>
                  </a:moveTo>
                  <a:cubicBezTo>
                    <a:pt x="0" y="9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3" y="0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6" y="13"/>
                    <a:pt x="32" y="28"/>
                    <a:pt x="37" y="2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8" y="30"/>
                    <a:pt x="38" y="30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38" y="31"/>
                    <a:pt x="37" y="32"/>
                    <a:pt x="37" y="32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7" y="32"/>
                    <a:pt x="34" y="32"/>
                    <a:pt x="31" y="32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22" y="32"/>
                    <a:pt x="6" y="29"/>
                    <a:pt x="1" y="10"/>
                  </a:cubicBezTo>
                  <a:close/>
                  <a:moveTo>
                    <a:pt x="31" y="29"/>
                  </a:moveTo>
                  <a:cubicBezTo>
                    <a:pt x="31" y="29"/>
                    <a:pt x="32" y="29"/>
                    <a:pt x="32" y="29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27" y="24"/>
                    <a:pt x="23" y="13"/>
                    <a:pt x="21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9" y="27"/>
                    <a:pt x="23" y="29"/>
                    <a:pt x="31" y="29"/>
                  </a:cubicBezTo>
                  <a:close/>
                  <a:moveTo>
                    <a:pt x="20" y="2"/>
                  </a:moveTo>
                  <a:cubicBezTo>
                    <a:pt x="22" y="2"/>
                    <a:pt x="22" y="2"/>
                    <a:pt x="22" y="2"/>
                  </a:cubicBezTo>
                  <a:cubicBezTo>
                    <a:pt x="20" y="2"/>
                    <a:pt x="20" y="2"/>
                    <a:pt x="20" y="2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9" name="Freeform 24"/>
            <p:cNvSpPr/>
            <p:nvPr/>
          </p:nvSpPr>
          <p:spPr bwMode="auto">
            <a:xfrm>
              <a:off x="5894389" y="4402136"/>
              <a:ext cx="107950" cy="192087"/>
            </a:xfrm>
            <a:custGeom>
              <a:avLst/>
              <a:gdLst>
                <a:gd name="T0" fmla="*/ 14 w 19"/>
                <a:gd name="T1" fmla="*/ 11 h 34"/>
                <a:gd name="T2" fmla="*/ 17 w 19"/>
                <a:gd name="T3" fmla="*/ 0 h 34"/>
                <a:gd name="T4" fmla="*/ 1 w 19"/>
                <a:gd name="T5" fmla="*/ 8 h 34"/>
                <a:gd name="T6" fmla="*/ 19 w 19"/>
                <a:gd name="T7" fmla="*/ 34 h 34"/>
                <a:gd name="T8" fmla="*/ 14 w 19"/>
                <a:gd name="T9" fmla="*/ 1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34">
                  <a:moveTo>
                    <a:pt x="14" y="11"/>
                  </a:moveTo>
                  <a:cubicBezTo>
                    <a:pt x="16" y="8"/>
                    <a:pt x="17" y="4"/>
                    <a:pt x="17" y="0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19"/>
                    <a:pt x="4" y="30"/>
                    <a:pt x="19" y="34"/>
                  </a:cubicBezTo>
                  <a:cubicBezTo>
                    <a:pt x="19" y="34"/>
                    <a:pt x="10" y="24"/>
                    <a:pt x="14" y="11"/>
                  </a:cubicBezTo>
                  <a:close/>
                </a:path>
              </a:pathLst>
            </a:custGeom>
            <a:solidFill>
              <a:srgbClr val="C787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0" name="Freeform 25"/>
            <p:cNvSpPr>
              <a:spLocks noEditPoints="1"/>
            </p:cNvSpPr>
            <p:nvPr/>
          </p:nvSpPr>
          <p:spPr bwMode="auto">
            <a:xfrm>
              <a:off x="5888039" y="4391024"/>
              <a:ext cx="125413" cy="214312"/>
            </a:xfrm>
            <a:custGeom>
              <a:avLst/>
              <a:gdLst>
                <a:gd name="T0" fmla="*/ 20 w 22"/>
                <a:gd name="T1" fmla="*/ 38 h 38"/>
                <a:gd name="T2" fmla="*/ 0 w 22"/>
                <a:gd name="T3" fmla="*/ 10 h 38"/>
                <a:gd name="T4" fmla="*/ 0 w 22"/>
                <a:gd name="T5" fmla="*/ 10 h 38"/>
                <a:gd name="T6" fmla="*/ 0 w 22"/>
                <a:gd name="T7" fmla="*/ 9 h 38"/>
                <a:gd name="T8" fmla="*/ 0 w 22"/>
                <a:gd name="T9" fmla="*/ 9 h 38"/>
                <a:gd name="T10" fmla="*/ 1 w 22"/>
                <a:gd name="T11" fmla="*/ 8 h 38"/>
                <a:gd name="T12" fmla="*/ 1 w 22"/>
                <a:gd name="T13" fmla="*/ 8 h 38"/>
                <a:gd name="T14" fmla="*/ 18 w 22"/>
                <a:gd name="T15" fmla="*/ 1 h 38"/>
                <a:gd name="T16" fmla="*/ 19 w 22"/>
                <a:gd name="T17" fmla="*/ 1 h 38"/>
                <a:gd name="T18" fmla="*/ 19 w 22"/>
                <a:gd name="T19" fmla="*/ 1 h 38"/>
                <a:gd name="T20" fmla="*/ 20 w 22"/>
                <a:gd name="T21" fmla="*/ 2 h 38"/>
                <a:gd name="T22" fmla="*/ 20 w 22"/>
                <a:gd name="T23" fmla="*/ 2 h 38"/>
                <a:gd name="T24" fmla="*/ 17 w 22"/>
                <a:gd name="T25" fmla="*/ 13 h 38"/>
                <a:gd name="T26" fmla="*/ 17 w 22"/>
                <a:gd name="T27" fmla="*/ 13 h 38"/>
                <a:gd name="T28" fmla="*/ 15 w 22"/>
                <a:gd name="T29" fmla="*/ 13 h 38"/>
                <a:gd name="T30" fmla="*/ 17 w 22"/>
                <a:gd name="T31" fmla="*/ 13 h 38"/>
                <a:gd name="T32" fmla="*/ 16 w 22"/>
                <a:gd name="T33" fmla="*/ 20 h 38"/>
                <a:gd name="T34" fmla="*/ 16 w 22"/>
                <a:gd name="T35" fmla="*/ 20 h 38"/>
                <a:gd name="T36" fmla="*/ 19 w 22"/>
                <a:gd name="T37" fmla="*/ 31 h 38"/>
                <a:gd name="T38" fmla="*/ 19 w 22"/>
                <a:gd name="T39" fmla="*/ 31 h 38"/>
                <a:gd name="T40" fmla="*/ 21 w 22"/>
                <a:gd name="T41" fmla="*/ 35 h 38"/>
                <a:gd name="T42" fmla="*/ 21 w 22"/>
                <a:gd name="T43" fmla="*/ 35 h 38"/>
                <a:gd name="T44" fmla="*/ 22 w 22"/>
                <a:gd name="T45" fmla="*/ 37 h 38"/>
                <a:gd name="T46" fmla="*/ 22 w 22"/>
                <a:gd name="T47" fmla="*/ 37 h 38"/>
                <a:gd name="T48" fmla="*/ 20 w 22"/>
                <a:gd name="T49" fmla="*/ 38 h 38"/>
                <a:gd name="T50" fmla="*/ 20 w 22"/>
                <a:gd name="T51" fmla="*/ 38 h 38"/>
                <a:gd name="T52" fmla="*/ 20 w 22"/>
                <a:gd name="T53" fmla="*/ 38 h 38"/>
                <a:gd name="T54" fmla="*/ 16 w 22"/>
                <a:gd name="T55" fmla="*/ 33 h 38"/>
                <a:gd name="T56" fmla="*/ 13 w 22"/>
                <a:gd name="T57" fmla="*/ 20 h 38"/>
                <a:gd name="T58" fmla="*/ 13 w 22"/>
                <a:gd name="T59" fmla="*/ 20 h 38"/>
                <a:gd name="T60" fmla="*/ 14 w 22"/>
                <a:gd name="T61" fmla="*/ 12 h 38"/>
                <a:gd name="T62" fmla="*/ 14 w 22"/>
                <a:gd name="T63" fmla="*/ 12 h 38"/>
                <a:gd name="T64" fmla="*/ 14 w 22"/>
                <a:gd name="T65" fmla="*/ 12 h 38"/>
                <a:gd name="T66" fmla="*/ 16 w 22"/>
                <a:gd name="T67" fmla="*/ 5 h 38"/>
                <a:gd name="T68" fmla="*/ 16 w 22"/>
                <a:gd name="T69" fmla="*/ 5 h 38"/>
                <a:gd name="T70" fmla="*/ 3 w 22"/>
                <a:gd name="T71" fmla="*/ 11 h 38"/>
                <a:gd name="T72" fmla="*/ 16 w 22"/>
                <a:gd name="T73" fmla="*/ 3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2" h="38">
                  <a:moveTo>
                    <a:pt x="20" y="38"/>
                  </a:moveTo>
                  <a:cubicBezTo>
                    <a:pt x="4" y="33"/>
                    <a:pt x="0" y="21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0"/>
                    <a:pt x="19" y="0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20" y="1"/>
                    <a:pt x="20" y="2"/>
                    <a:pt x="20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19" y="6"/>
                    <a:pt x="18" y="10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6" y="16"/>
                    <a:pt x="16" y="18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5"/>
                    <a:pt x="17" y="28"/>
                    <a:pt x="19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20" y="34"/>
                    <a:pt x="21" y="35"/>
                    <a:pt x="21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2" y="36"/>
                    <a:pt x="22" y="36"/>
                    <a:pt x="22" y="37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1" y="38"/>
                    <a:pt x="21" y="38"/>
                    <a:pt x="20" y="38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0" y="38"/>
                    <a:pt x="20" y="38"/>
                    <a:pt x="20" y="38"/>
                  </a:cubicBezTo>
                  <a:close/>
                  <a:moveTo>
                    <a:pt x="16" y="33"/>
                  </a:moveTo>
                  <a:cubicBezTo>
                    <a:pt x="15" y="30"/>
                    <a:pt x="13" y="26"/>
                    <a:pt x="13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8"/>
                    <a:pt x="13" y="15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5" y="10"/>
                    <a:pt x="16" y="7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20"/>
                    <a:pt x="6" y="29"/>
                    <a:pt x="16" y="3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1" name="Freeform 26"/>
            <p:cNvSpPr/>
            <p:nvPr/>
          </p:nvSpPr>
          <p:spPr bwMode="auto">
            <a:xfrm>
              <a:off x="5956301" y="4391024"/>
              <a:ext cx="61913" cy="198437"/>
            </a:xfrm>
            <a:custGeom>
              <a:avLst/>
              <a:gdLst>
                <a:gd name="T0" fmla="*/ 9 w 11"/>
                <a:gd name="T1" fmla="*/ 7 h 35"/>
                <a:gd name="T2" fmla="*/ 11 w 11"/>
                <a:gd name="T3" fmla="*/ 0 h 35"/>
                <a:gd name="T4" fmla="*/ 4 w 11"/>
                <a:gd name="T5" fmla="*/ 3 h 35"/>
                <a:gd name="T6" fmla="*/ 0 w 11"/>
                <a:gd name="T7" fmla="*/ 20 h 35"/>
                <a:gd name="T8" fmla="*/ 7 w 11"/>
                <a:gd name="T9" fmla="*/ 35 h 35"/>
                <a:gd name="T10" fmla="*/ 9 w 11"/>
                <a:gd name="T11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35">
                  <a:moveTo>
                    <a:pt x="9" y="7"/>
                  </a:moveTo>
                  <a:cubicBezTo>
                    <a:pt x="10" y="5"/>
                    <a:pt x="11" y="2"/>
                    <a:pt x="11" y="0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2" y="9"/>
                    <a:pt x="0" y="15"/>
                    <a:pt x="0" y="20"/>
                  </a:cubicBezTo>
                  <a:cubicBezTo>
                    <a:pt x="0" y="29"/>
                    <a:pt x="7" y="35"/>
                    <a:pt x="7" y="35"/>
                  </a:cubicBezTo>
                  <a:cubicBezTo>
                    <a:pt x="7" y="35"/>
                    <a:pt x="2" y="26"/>
                    <a:pt x="9" y="7"/>
                  </a:cubicBezTo>
                  <a:close/>
                </a:path>
              </a:pathLst>
            </a:custGeom>
            <a:solidFill>
              <a:srgbClr val="C787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2" name="Freeform 27"/>
            <p:cNvSpPr>
              <a:spLocks noEditPoints="1"/>
            </p:cNvSpPr>
            <p:nvPr/>
          </p:nvSpPr>
          <p:spPr bwMode="auto">
            <a:xfrm>
              <a:off x="5951539" y="4378324"/>
              <a:ext cx="77788" cy="222250"/>
            </a:xfrm>
            <a:custGeom>
              <a:avLst/>
              <a:gdLst>
                <a:gd name="T0" fmla="*/ 7 w 14"/>
                <a:gd name="T1" fmla="*/ 38 h 39"/>
                <a:gd name="T2" fmla="*/ 0 w 14"/>
                <a:gd name="T3" fmla="*/ 23 h 39"/>
                <a:gd name="T4" fmla="*/ 0 w 14"/>
                <a:gd name="T5" fmla="*/ 23 h 39"/>
                <a:gd name="T6" fmla="*/ 0 w 14"/>
                <a:gd name="T7" fmla="*/ 21 h 39"/>
                <a:gd name="T8" fmla="*/ 0 w 14"/>
                <a:gd name="T9" fmla="*/ 21 h 39"/>
                <a:gd name="T10" fmla="*/ 3 w 14"/>
                <a:gd name="T11" fmla="*/ 5 h 39"/>
                <a:gd name="T12" fmla="*/ 3 w 14"/>
                <a:gd name="T13" fmla="*/ 5 h 39"/>
                <a:gd name="T14" fmla="*/ 4 w 14"/>
                <a:gd name="T15" fmla="*/ 4 h 39"/>
                <a:gd name="T16" fmla="*/ 4 w 14"/>
                <a:gd name="T17" fmla="*/ 4 h 39"/>
                <a:gd name="T18" fmla="*/ 12 w 14"/>
                <a:gd name="T19" fmla="*/ 0 h 39"/>
                <a:gd name="T20" fmla="*/ 13 w 14"/>
                <a:gd name="T21" fmla="*/ 1 h 39"/>
                <a:gd name="T22" fmla="*/ 13 w 14"/>
                <a:gd name="T23" fmla="*/ 1 h 39"/>
                <a:gd name="T24" fmla="*/ 14 w 14"/>
                <a:gd name="T25" fmla="*/ 2 h 39"/>
                <a:gd name="T26" fmla="*/ 14 w 14"/>
                <a:gd name="T27" fmla="*/ 2 h 39"/>
                <a:gd name="T28" fmla="*/ 12 w 14"/>
                <a:gd name="T29" fmla="*/ 10 h 39"/>
                <a:gd name="T30" fmla="*/ 12 w 14"/>
                <a:gd name="T31" fmla="*/ 10 h 39"/>
                <a:gd name="T32" fmla="*/ 8 w 14"/>
                <a:gd name="T33" fmla="*/ 29 h 39"/>
                <a:gd name="T34" fmla="*/ 8 w 14"/>
                <a:gd name="T35" fmla="*/ 29 h 39"/>
                <a:gd name="T36" fmla="*/ 8 w 14"/>
                <a:gd name="T37" fmla="*/ 35 h 39"/>
                <a:gd name="T38" fmla="*/ 8 w 14"/>
                <a:gd name="T39" fmla="*/ 35 h 39"/>
                <a:gd name="T40" fmla="*/ 9 w 14"/>
                <a:gd name="T41" fmla="*/ 37 h 39"/>
                <a:gd name="T42" fmla="*/ 9 w 14"/>
                <a:gd name="T43" fmla="*/ 37 h 39"/>
                <a:gd name="T44" fmla="*/ 9 w 14"/>
                <a:gd name="T45" fmla="*/ 38 h 39"/>
                <a:gd name="T46" fmla="*/ 9 w 14"/>
                <a:gd name="T47" fmla="*/ 38 h 39"/>
                <a:gd name="T48" fmla="*/ 8 w 14"/>
                <a:gd name="T49" fmla="*/ 39 h 39"/>
                <a:gd name="T50" fmla="*/ 8 w 14"/>
                <a:gd name="T51" fmla="*/ 39 h 39"/>
                <a:gd name="T52" fmla="*/ 7 w 14"/>
                <a:gd name="T53" fmla="*/ 38 h 39"/>
                <a:gd name="T54" fmla="*/ 3 w 14"/>
                <a:gd name="T55" fmla="*/ 22 h 39"/>
                <a:gd name="T56" fmla="*/ 3 w 14"/>
                <a:gd name="T57" fmla="*/ 23 h 39"/>
                <a:gd name="T58" fmla="*/ 3 w 14"/>
                <a:gd name="T59" fmla="*/ 23 h 39"/>
                <a:gd name="T60" fmla="*/ 5 w 14"/>
                <a:gd name="T61" fmla="*/ 31 h 39"/>
                <a:gd name="T62" fmla="*/ 5 w 14"/>
                <a:gd name="T63" fmla="*/ 31 h 39"/>
                <a:gd name="T64" fmla="*/ 5 w 14"/>
                <a:gd name="T65" fmla="*/ 29 h 39"/>
                <a:gd name="T66" fmla="*/ 5 w 14"/>
                <a:gd name="T67" fmla="*/ 29 h 39"/>
                <a:gd name="T68" fmla="*/ 9 w 14"/>
                <a:gd name="T69" fmla="*/ 9 h 39"/>
                <a:gd name="T70" fmla="*/ 9 w 14"/>
                <a:gd name="T71" fmla="*/ 9 h 39"/>
                <a:gd name="T72" fmla="*/ 10 w 14"/>
                <a:gd name="T73" fmla="*/ 4 h 39"/>
                <a:gd name="T74" fmla="*/ 10 w 14"/>
                <a:gd name="T75" fmla="*/ 4 h 39"/>
                <a:gd name="T76" fmla="*/ 6 w 14"/>
                <a:gd name="T77" fmla="*/ 6 h 39"/>
                <a:gd name="T78" fmla="*/ 3 w 14"/>
                <a:gd name="T79" fmla="*/ 2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" h="39">
                  <a:moveTo>
                    <a:pt x="7" y="38"/>
                  </a:moveTo>
                  <a:cubicBezTo>
                    <a:pt x="7" y="38"/>
                    <a:pt x="0" y="3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2"/>
                    <a:pt x="0" y="22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7"/>
                    <a:pt x="2" y="11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3" y="0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4" y="1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3" y="4"/>
                    <a:pt x="13" y="7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9" y="18"/>
                    <a:pt x="8" y="24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32"/>
                    <a:pt x="8" y="34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9" y="36"/>
                    <a:pt x="9" y="37"/>
                    <a:pt x="9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37"/>
                    <a:pt x="9" y="38"/>
                    <a:pt x="9" y="38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7" y="39"/>
                    <a:pt x="7" y="39"/>
                    <a:pt x="7" y="38"/>
                  </a:cubicBezTo>
                  <a:close/>
                  <a:moveTo>
                    <a:pt x="3" y="22"/>
                  </a:moveTo>
                  <a:cubicBezTo>
                    <a:pt x="3" y="22"/>
                    <a:pt x="3" y="22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6"/>
                    <a:pt x="4" y="29"/>
                    <a:pt x="5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31"/>
                    <a:pt x="5" y="30"/>
                    <a:pt x="5" y="2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24"/>
                    <a:pt x="6" y="17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7"/>
                    <a:pt x="10" y="6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4" y="12"/>
                    <a:pt x="3" y="18"/>
                    <a:pt x="3" y="22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3" name="Freeform 28"/>
            <p:cNvSpPr/>
            <p:nvPr/>
          </p:nvSpPr>
          <p:spPr bwMode="auto">
            <a:xfrm>
              <a:off x="6013451" y="4532311"/>
              <a:ext cx="130175" cy="130175"/>
            </a:xfrm>
            <a:custGeom>
              <a:avLst/>
              <a:gdLst>
                <a:gd name="T0" fmla="*/ 0 w 23"/>
                <a:gd name="T1" fmla="*/ 11 h 23"/>
                <a:gd name="T2" fmla="*/ 23 w 23"/>
                <a:gd name="T3" fmla="*/ 23 h 23"/>
                <a:gd name="T4" fmla="*/ 0 w 23"/>
                <a:gd name="T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3">
                  <a:moveTo>
                    <a:pt x="0" y="11"/>
                  </a:moveTo>
                  <a:cubicBezTo>
                    <a:pt x="0" y="11"/>
                    <a:pt x="17" y="0"/>
                    <a:pt x="23" y="23"/>
                  </a:cubicBezTo>
                  <a:lnTo>
                    <a:pt x="0" y="11"/>
                  </a:lnTo>
                  <a:close/>
                </a:path>
              </a:pathLst>
            </a:custGeom>
            <a:solidFill>
              <a:srgbClr val="C787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4" name="Freeform 29"/>
            <p:cNvSpPr>
              <a:spLocks noEditPoints="1"/>
            </p:cNvSpPr>
            <p:nvPr/>
          </p:nvSpPr>
          <p:spPr bwMode="auto">
            <a:xfrm>
              <a:off x="6002339" y="4571999"/>
              <a:ext cx="146050" cy="96837"/>
            </a:xfrm>
            <a:custGeom>
              <a:avLst/>
              <a:gdLst>
                <a:gd name="T0" fmla="*/ 24 w 26"/>
                <a:gd name="T1" fmla="*/ 17 h 17"/>
                <a:gd name="T2" fmla="*/ 1 w 26"/>
                <a:gd name="T3" fmla="*/ 5 h 17"/>
                <a:gd name="T4" fmla="*/ 2 w 26"/>
                <a:gd name="T5" fmla="*/ 4 h 17"/>
                <a:gd name="T6" fmla="*/ 3 w 26"/>
                <a:gd name="T7" fmla="*/ 5 h 17"/>
                <a:gd name="T8" fmla="*/ 2 w 26"/>
                <a:gd name="T9" fmla="*/ 4 h 17"/>
                <a:gd name="T10" fmla="*/ 1 w 26"/>
                <a:gd name="T11" fmla="*/ 5 h 17"/>
                <a:gd name="T12" fmla="*/ 0 w 26"/>
                <a:gd name="T13" fmla="*/ 4 h 17"/>
                <a:gd name="T14" fmla="*/ 0 w 26"/>
                <a:gd name="T15" fmla="*/ 4 h 17"/>
                <a:gd name="T16" fmla="*/ 1 w 26"/>
                <a:gd name="T17" fmla="*/ 3 h 17"/>
                <a:gd name="T18" fmla="*/ 1 w 26"/>
                <a:gd name="T19" fmla="*/ 3 h 17"/>
                <a:gd name="T20" fmla="*/ 11 w 26"/>
                <a:gd name="T21" fmla="*/ 0 h 17"/>
                <a:gd name="T22" fmla="*/ 11 w 26"/>
                <a:gd name="T23" fmla="*/ 0 h 17"/>
                <a:gd name="T24" fmla="*/ 26 w 26"/>
                <a:gd name="T25" fmla="*/ 15 h 17"/>
                <a:gd name="T26" fmla="*/ 26 w 26"/>
                <a:gd name="T27" fmla="*/ 15 h 17"/>
                <a:gd name="T28" fmla="*/ 26 w 26"/>
                <a:gd name="T29" fmla="*/ 17 h 17"/>
                <a:gd name="T30" fmla="*/ 26 w 26"/>
                <a:gd name="T31" fmla="*/ 17 h 17"/>
                <a:gd name="T32" fmla="*/ 25 w 26"/>
                <a:gd name="T33" fmla="*/ 17 h 17"/>
                <a:gd name="T34" fmla="*/ 25 w 26"/>
                <a:gd name="T35" fmla="*/ 17 h 17"/>
                <a:gd name="T36" fmla="*/ 24 w 26"/>
                <a:gd name="T37" fmla="*/ 17 h 17"/>
                <a:gd name="T38" fmla="*/ 22 w 26"/>
                <a:gd name="T39" fmla="*/ 13 h 17"/>
                <a:gd name="T40" fmla="*/ 11 w 26"/>
                <a:gd name="T41" fmla="*/ 3 h 17"/>
                <a:gd name="T42" fmla="*/ 11 w 26"/>
                <a:gd name="T43" fmla="*/ 3 h 17"/>
                <a:gd name="T44" fmla="*/ 5 w 26"/>
                <a:gd name="T45" fmla="*/ 4 h 17"/>
                <a:gd name="T46" fmla="*/ 5 w 26"/>
                <a:gd name="T47" fmla="*/ 4 h 17"/>
                <a:gd name="T48" fmla="*/ 22 w 26"/>
                <a:gd name="T49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" h="17">
                  <a:moveTo>
                    <a:pt x="24" y="17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0" y="5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5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7" y="0"/>
                    <a:pt x="23" y="3"/>
                    <a:pt x="26" y="15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26" y="16"/>
                    <a:pt x="26" y="16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4" y="17"/>
                    <a:pt x="24" y="17"/>
                  </a:cubicBezTo>
                  <a:close/>
                  <a:moveTo>
                    <a:pt x="22" y="13"/>
                  </a:moveTo>
                  <a:cubicBezTo>
                    <a:pt x="19" y="4"/>
                    <a:pt x="15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9" y="3"/>
                    <a:pt x="7" y="3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22" y="13"/>
                    <a:pt x="22" y="13"/>
                    <a:pt x="22" y="1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5" name="Freeform 30"/>
            <p:cNvSpPr/>
            <p:nvPr/>
          </p:nvSpPr>
          <p:spPr bwMode="auto">
            <a:xfrm>
              <a:off x="6013451" y="4611686"/>
              <a:ext cx="134938" cy="130175"/>
            </a:xfrm>
            <a:custGeom>
              <a:avLst/>
              <a:gdLst>
                <a:gd name="T0" fmla="*/ 0 w 24"/>
                <a:gd name="T1" fmla="*/ 0 h 23"/>
                <a:gd name="T2" fmla="*/ 3 w 24"/>
                <a:gd name="T3" fmla="*/ 23 h 23"/>
                <a:gd name="T4" fmla="*/ 0 w 24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3">
                  <a:moveTo>
                    <a:pt x="0" y="0"/>
                  </a:moveTo>
                  <a:cubicBezTo>
                    <a:pt x="0" y="0"/>
                    <a:pt x="8" y="11"/>
                    <a:pt x="3" y="23"/>
                  </a:cubicBezTo>
                  <a:cubicBezTo>
                    <a:pt x="3" y="23"/>
                    <a:pt x="24" y="14"/>
                    <a:pt x="0" y="0"/>
                  </a:cubicBezTo>
                  <a:close/>
                </a:path>
              </a:pathLst>
            </a:custGeom>
            <a:solidFill>
              <a:srgbClr val="C787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6" name="Freeform 31"/>
            <p:cNvSpPr>
              <a:spLocks noEditPoints="1"/>
            </p:cNvSpPr>
            <p:nvPr/>
          </p:nvSpPr>
          <p:spPr bwMode="auto">
            <a:xfrm>
              <a:off x="6002339" y="4600574"/>
              <a:ext cx="84138" cy="152400"/>
            </a:xfrm>
            <a:custGeom>
              <a:avLst/>
              <a:gdLst>
                <a:gd name="T0" fmla="*/ 4 w 15"/>
                <a:gd name="T1" fmla="*/ 27 h 27"/>
                <a:gd name="T2" fmla="*/ 4 w 15"/>
                <a:gd name="T3" fmla="*/ 25 h 27"/>
                <a:gd name="T4" fmla="*/ 4 w 15"/>
                <a:gd name="T5" fmla="*/ 25 h 27"/>
                <a:gd name="T6" fmla="*/ 5 w 15"/>
                <a:gd name="T7" fmla="*/ 17 h 27"/>
                <a:gd name="T8" fmla="*/ 5 w 15"/>
                <a:gd name="T9" fmla="*/ 17 h 27"/>
                <a:gd name="T10" fmla="*/ 3 w 15"/>
                <a:gd name="T11" fmla="*/ 7 h 27"/>
                <a:gd name="T12" fmla="*/ 3 w 15"/>
                <a:gd name="T13" fmla="*/ 7 h 27"/>
                <a:gd name="T14" fmla="*/ 1 w 15"/>
                <a:gd name="T15" fmla="*/ 3 h 27"/>
                <a:gd name="T16" fmla="*/ 1 w 15"/>
                <a:gd name="T17" fmla="*/ 3 h 27"/>
                <a:gd name="T18" fmla="*/ 1 w 15"/>
                <a:gd name="T19" fmla="*/ 1 h 27"/>
                <a:gd name="T20" fmla="*/ 1 w 15"/>
                <a:gd name="T21" fmla="*/ 1 h 27"/>
                <a:gd name="T22" fmla="*/ 3 w 15"/>
                <a:gd name="T23" fmla="*/ 1 h 27"/>
                <a:gd name="T24" fmla="*/ 3 w 15"/>
                <a:gd name="T25" fmla="*/ 1 h 27"/>
                <a:gd name="T26" fmla="*/ 15 w 15"/>
                <a:gd name="T27" fmla="*/ 15 h 27"/>
                <a:gd name="T28" fmla="*/ 15 w 15"/>
                <a:gd name="T29" fmla="*/ 15 h 27"/>
                <a:gd name="T30" fmla="*/ 6 w 15"/>
                <a:gd name="T31" fmla="*/ 27 h 27"/>
                <a:gd name="T32" fmla="*/ 6 w 15"/>
                <a:gd name="T33" fmla="*/ 27 h 27"/>
                <a:gd name="T34" fmla="*/ 5 w 15"/>
                <a:gd name="T35" fmla="*/ 27 h 27"/>
                <a:gd name="T36" fmla="*/ 5 w 15"/>
                <a:gd name="T37" fmla="*/ 27 h 27"/>
                <a:gd name="T38" fmla="*/ 4 w 15"/>
                <a:gd name="T39" fmla="*/ 27 h 27"/>
                <a:gd name="T40" fmla="*/ 8 w 15"/>
                <a:gd name="T41" fmla="*/ 17 h 27"/>
                <a:gd name="T42" fmla="*/ 8 w 15"/>
                <a:gd name="T43" fmla="*/ 22 h 27"/>
                <a:gd name="T44" fmla="*/ 8 w 15"/>
                <a:gd name="T45" fmla="*/ 22 h 27"/>
                <a:gd name="T46" fmla="*/ 12 w 15"/>
                <a:gd name="T47" fmla="*/ 15 h 27"/>
                <a:gd name="T48" fmla="*/ 12 w 15"/>
                <a:gd name="T49" fmla="*/ 15 h 27"/>
                <a:gd name="T50" fmla="*/ 6 w 15"/>
                <a:gd name="T51" fmla="*/ 7 h 27"/>
                <a:gd name="T52" fmla="*/ 6 w 15"/>
                <a:gd name="T53" fmla="*/ 7 h 27"/>
                <a:gd name="T54" fmla="*/ 8 w 15"/>
                <a:gd name="T55" fmla="*/ 17 h 27"/>
                <a:gd name="T56" fmla="*/ 1 w 15"/>
                <a:gd name="T57" fmla="*/ 3 h 27"/>
                <a:gd name="T58" fmla="*/ 2 w 15"/>
                <a:gd name="T59" fmla="*/ 2 h 27"/>
                <a:gd name="T60" fmla="*/ 1 w 15"/>
                <a:gd name="T61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" h="27">
                  <a:moveTo>
                    <a:pt x="4" y="27"/>
                  </a:moveTo>
                  <a:cubicBezTo>
                    <a:pt x="3" y="26"/>
                    <a:pt x="3" y="25"/>
                    <a:pt x="4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5" y="22"/>
                    <a:pt x="5" y="19"/>
                    <a:pt x="5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3"/>
                    <a:pt x="4" y="9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2" y="4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2" y="0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12" y="6"/>
                    <a:pt x="15" y="11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23"/>
                    <a:pt x="6" y="27"/>
                    <a:pt x="6" y="2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4" y="27"/>
                    <a:pt x="4" y="27"/>
                  </a:cubicBezTo>
                  <a:close/>
                  <a:moveTo>
                    <a:pt x="8" y="17"/>
                  </a:moveTo>
                  <a:cubicBezTo>
                    <a:pt x="8" y="18"/>
                    <a:pt x="8" y="20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10" y="20"/>
                    <a:pt x="12" y="18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3"/>
                    <a:pt x="11" y="10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7" y="9"/>
                    <a:pt x="8" y="13"/>
                    <a:pt x="8" y="17"/>
                  </a:cubicBezTo>
                  <a:close/>
                  <a:moveTo>
                    <a:pt x="1" y="3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1" y="3"/>
                    <a:pt x="1" y="3"/>
                    <a:pt x="1" y="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7" name="Freeform 32"/>
            <p:cNvSpPr/>
            <p:nvPr/>
          </p:nvSpPr>
          <p:spPr bwMode="auto">
            <a:xfrm>
              <a:off x="6013451" y="4594224"/>
              <a:ext cx="123825" cy="153987"/>
            </a:xfrm>
            <a:custGeom>
              <a:avLst/>
              <a:gdLst>
                <a:gd name="T0" fmla="*/ 0 w 22"/>
                <a:gd name="T1" fmla="*/ 0 h 27"/>
                <a:gd name="T2" fmla="*/ 19 w 22"/>
                <a:gd name="T3" fmla="*/ 13 h 27"/>
                <a:gd name="T4" fmla="*/ 15 w 22"/>
                <a:gd name="T5" fmla="*/ 27 h 27"/>
                <a:gd name="T6" fmla="*/ 0 w 22"/>
                <a:gd name="T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27">
                  <a:moveTo>
                    <a:pt x="0" y="0"/>
                  </a:moveTo>
                  <a:cubicBezTo>
                    <a:pt x="0" y="0"/>
                    <a:pt x="15" y="2"/>
                    <a:pt x="19" y="13"/>
                  </a:cubicBezTo>
                  <a:cubicBezTo>
                    <a:pt x="22" y="21"/>
                    <a:pt x="15" y="27"/>
                    <a:pt x="15" y="27"/>
                  </a:cubicBezTo>
                  <a:cubicBezTo>
                    <a:pt x="15" y="27"/>
                    <a:pt x="11" y="13"/>
                    <a:pt x="0" y="0"/>
                  </a:cubicBezTo>
                  <a:close/>
                </a:path>
              </a:pathLst>
            </a:custGeom>
            <a:solidFill>
              <a:srgbClr val="C787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8" name="Freeform 33"/>
            <p:cNvSpPr>
              <a:spLocks noEditPoints="1"/>
            </p:cNvSpPr>
            <p:nvPr/>
          </p:nvSpPr>
          <p:spPr bwMode="auto">
            <a:xfrm>
              <a:off x="6002339" y="4583111"/>
              <a:ext cx="134938" cy="169862"/>
            </a:xfrm>
            <a:custGeom>
              <a:avLst/>
              <a:gdLst>
                <a:gd name="T0" fmla="*/ 16 w 24"/>
                <a:gd name="T1" fmla="*/ 30 h 30"/>
                <a:gd name="T2" fmla="*/ 15 w 24"/>
                <a:gd name="T3" fmla="*/ 29 h 30"/>
                <a:gd name="T4" fmla="*/ 15 w 24"/>
                <a:gd name="T5" fmla="*/ 29 h 30"/>
                <a:gd name="T6" fmla="*/ 1 w 24"/>
                <a:gd name="T7" fmla="*/ 3 h 30"/>
                <a:gd name="T8" fmla="*/ 1 w 24"/>
                <a:gd name="T9" fmla="*/ 3 h 30"/>
                <a:gd name="T10" fmla="*/ 2 w 24"/>
                <a:gd name="T11" fmla="*/ 2 h 30"/>
                <a:gd name="T12" fmla="*/ 1 w 24"/>
                <a:gd name="T13" fmla="*/ 3 h 30"/>
                <a:gd name="T14" fmla="*/ 1 w 24"/>
                <a:gd name="T15" fmla="*/ 1 h 30"/>
                <a:gd name="T16" fmla="*/ 1 w 24"/>
                <a:gd name="T17" fmla="*/ 1 h 30"/>
                <a:gd name="T18" fmla="*/ 2 w 24"/>
                <a:gd name="T19" fmla="*/ 1 h 30"/>
                <a:gd name="T20" fmla="*/ 2 w 24"/>
                <a:gd name="T21" fmla="*/ 1 h 30"/>
                <a:gd name="T22" fmla="*/ 23 w 24"/>
                <a:gd name="T23" fmla="*/ 14 h 30"/>
                <a:gd name="T24" fmla="*/ 23 w 24"/>
                <a:gd name="T25" fmla="*/ 14 h 30"/>
                <a:gd name="T26" fmla="*/ 24 w 24"/>
                <a:gd name="T27" fmla="*/ 19 h 30"/>
                <a:gd name="T28" fmla="*/ 24 w 24"/>
                <a:gd name="T29" fmla="*/ 19 h 30"/>
                <a:gd name="T30" fmla="*/ 18 w 24"/>
                <a:gd name="T31" fmla="*/ 30 h 30"/>
                <a:gd name="T32" fmla="*/ 18 w 24"/>
                <a:gd name="T33" fmla="*/ 30 h 30"/>
                <a:gd name="T34" fmla="*/ 17 w 24"/>
                <a:gd name="T35" fmla="*/ 30 h 30"/>
                <a:gd name="T36" fmla="*/ 17 w 24"/>
                <a:gd name="T37" fmla="*/ 30 h 30"/>
                <a:gd name="T38" fmla="*/ 16 w 24"/>
                <a:gd name="T39" fmla="*/ 30 h 30"/>
                <a:gd name="T40" fmla="*/ 17 w 24"/>
                <a:gd name="T41" fmla="*/ 26 h 30"/>
                <a:gd name="T42" fmla="*/ 18 w 24"/>
                <a:gd name="T43" fmla="*/ 25 h 30"/>
                <a:gd name="T44" fmla="*/ 18 w 24"/>
                <a:gd name="T45" fmla="*/ 25 h 30"/>
                <a:gd name="T46" fmla="*/ 21 w 24"/>
                <a:gd name="T47" fmla="*/ 19 h 30"/>
                <a:gd name="T48" fmla="*/ 21 w 24"/>
                <a:gd name="T49" fmla="*/ 19 h 30"/>
                <a:gd name="T50" fmla="*/ 20 w 24"/>
                <a:gd name="T51" fmla="*/ 15 h 30"/>
                <a:gd name="T52" fmla="*/ 20 w 24"/>
                <a:gd name="T53" fmla="*/ 15 h 30"/>
                <a:gd name="T54" fmla="*/ 10 w 24"/>
                <a:gd name="T55" fmla="*/ 6 h 30"/>
                <a:gd name="T56" fmla="*/ 10 w 24"/>
                <a:gd name="T57" fmla="*/ 6 h 30"/>
                <a:gd name="T58" fmla="*/ 6 w 24"/>
                <a:gd name="T59" fmla="*/ 4 h 30"/>
                <a:gd name="T60" fmla="*/ 6 w 24"/>
                <a:gd name="T61" fmla="*/ 4 h 30"/>
                <a:gd name="T62" fmla="*/ 17 w 24"/>
                <a:gd name="T63" fmla="*/ 2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" h="30">
                  <a:moveTo>
                    <a:pt x="16" y="30"/>
                  </a:moveTo>
                  <a:cubicBezTo>
                    <a:pt x="16" y="30"/>
                    <a:pt x="15" y="29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2" y="16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8" y="2"/>
                    <a:pt x="23" y="14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3" y="16"/>
                    <a:pt x="24" y="17"/>
                    <a:pt x="24" y="19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3" y="26"/>
                    <a:pt x="18" y="30"/>
                    <a:pt x="18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6" y="30"/>
                    <a:pt x="16" y="30"/>
                  </a:cubicBezTo>
                  <a:close/>
                  <a:moveTo>
                    <a:pt x="17" y="26"/>
                  </a:moveTo>
                  <a:cubicBezTo>
                    <a:pt x="18" y="26"/>
                    <a:pt x="18" y="25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9" y="24"/>
                    <a:pt x="21" y="21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8"/>
                    <a:pt x="20" y="17"/>
                    <a:pt x="20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18" y="11"/>
                    <a:pt x="14" y="8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8" y="5"/>
                    <a:pt x="7" y="5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13" y="13"/>
                    <a:pt x="16" y="22"/>
                    <a:pt x="17" y="26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9" name="Freeform 34"/>
            <p:cNvSpPr/>
            <p:nvPr/>
          </p:nvSpPr>
          <p:spPr bwMode="auto">
            <a:xfrm>
              <a:off x="5927726" y="4492624"/>
              <a:ext cx="165100" cy="198437"/>
            </a:xfrm>
            <a:custGeom>
              <a:avLst/>
              <a:gdLst>
                <a:gd name="T0" fmla="*/ 47 w 104"/>
                <a:gd name="T1" fmla="*/ 61 h 125"/>
                <a:gd name="T2" fmla="*/ 0 w 104"/>
                <a:gd name="T3" fmla="*/ 100 h 125"/>
                <a:gd name="T4" fmla="*/ 43 w 104"/>
                <a:gd name="T5" fmla="*/ 125 h 125"/>
                <a:gd name="T6" fmla="*/ 61 w 104"/>
                <a:gd name="T7" fmla="*/ 64 h 125"/>
                <a:gd name="T8" fmla="*/ 104 w 104"/>
                <a:gd name="T9" fmla="*/ 25 h 125"/>
                <a:gd name="T10" fmla="*/ 57 w 104"/>
                <a:gd name="T11" fmla="*/ 0 h 125"/>
                <a:gd name="T12" fmla="*/ 47 w 104"/>
                <a:gd name="T13" fmla="*/ 61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125">
                  <a:moveTo>
                    <a:pt x="47" y="61"/>
                  </a:moveTo>
                  <a:lnTo>
                    <a:pt x="0" y="100"/>
                  </a:lnTo>
                  <a:lnTo>
                    <a:pt x="43" y="125"/>
                  </a:lnTo>
                  <a:lnTo>
                    <a:pt x="61" y="64"/>
                  </a:lnTo>
                  <a:lnTo>
                    <a:pt x="104" y="25"/>
                  </a:lnTo>
                  <a:lnTo>
                    <a:pt x="57" y="0"/>
                  </a:lnTo>
                  <a:lnTo>
                    <a:pt x="47" y="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0" name="Freeform 35"/>
            <p:cNvSpPr>
              <a:spLocks noEditPoints="1"/>
            </p:cNvSpPr>
            <p:nvPr/>
          </p:nvSpPr>
          <p:spPr bwMode="auto">
            <a:xfrm>
              <a:off x="5916614" y="4486274"/>
              <a:ext cx="187325" cy="211137"/>
            </a:xfrm>
            <a:custGeom>
              <a:avLst/>
              <a:gdLst>
                <a:gd name="T0" fmla="*/ 13 w 33"/>
                <a:gd name="T1" fmla="*/ 37 h 37"/>
                <a:gd name="T2" fmla="*/ 1 w 33"/>
                <a:gd name="T3" fmla="*/ 30 h 37"/>
                <a:gd name="T4" fmla="*/ 0 w 33"/>
                <a:gd name="T5" fmla="*/ 29 h 37"/>
                <a:gd name="T6" fmla="*/ 0 w 33"/>
                <a:gd name="T7" fmla="*/ 29 h 37"/>
                <a:gd name="T8" fmla="*/ 1 w 33"/>
                <a:gd name="T9" fmla="*/ 28 h 37"/>
                <a:gd name="T10" fmla="*/ 1 w 33"/>
                <a:gd name="T11" fmla="*/ 28 h 37"/>
                <a:gd name="T12" fmla="*/ 14 w 33"/>
                <a:gd name="T13" fmla="*/ 17 h 37"/>
                <a:gd name="T14" fmla="*/ 16 w 33"/>
                <a:gd name="T15" fmla="*/ 1 h 37"/>
                <a:gd name="T16" fmla="*/ 17 w 33"/>
                <a:gd name="T17" fmla="*/ 0 h 37"/>
                <a:gd name="T18" fmla="*/ 17 w 33"/>
                <a:gd name="T19" fmla="*/ 0 h 37"/>
                <a:gd name="T20" fmla="*/ 18 w 33"/>
                <a:gd name="T21" fmla="*/ 0 h 37"/>
                <a:gd name="T22" fmla="*/ 18 w 33"/>
                <a:gd name="T23" fmla="*/ 0 h 37"/>
                <a:gd name="T24" fmla="*/ 32 w 33"/>
                <a:gd name="T25" fmla="*/ 7 h 37"/>
                <a:gd name="T26" fmla="*/ 32 w 33"/>
                <a:gd name="T27" fmla="*/ 8 h 37"/>
                <a:gd name="T28" fmla="*/ 32 w 33"/>
                <a:gd name="T29" fmla="*/ 8 h 37"/>
                <a:gd name="T30" fmla="*/ 32 w 33"/>
                <a:gd name="T31" fmla="*/ 10 h 37"/>
                <a:gd name="T32" fmla="*/ 32 w 33"/>
                <a:gd name="T33" fmla="*/ 10 h 37"/>
                <a:gd name="T34" fmla="*/ 20 w 33"/>
                <a:gd name="T35" fmla="*/ 19 h 37"/>
                <a:gd name="T36" fmla="*/ 16 w 33"/>
                <a:gd name="T37" fmla="*/ 36 h 37"/>
                <a:gd name="T38" fmla="*/ 15 w 33"/>
                <a:gd name="T39" fmla="*/ 37 h 37"/>
                <a:gd name="T40" fmla="*/ 15 w 33"/>
                <a:gd name="T41" fmla="*/ 37 h 37"/>
                <a:gd name="T42" fmla="*/ 14 w 33"/>
                <a:gd name="T43" fmla="*/ 37 h 37"/>
                <a:gd name="T44" fmla="*/ 14 w 33"/>
                <a:gd name="T45" fmla="*/ 37 h 37"/>
                <a:gd name="T46" fmla="*/ 13 w 33"/>
                <a:gd name="T47" fmla="*/ 37 h 37"/>
                <a:gd name="T48" fmla="*/ 16 w 33"/>
                <a:gd name="T49" fmla="*/ 19 h 37"/>
                <a:gd name="T50" fmla="*/ 5 w 33"/>
                <a:gd name="T51" fmla="*/ 29 h 37"/>
                <a:gd name="T52" fmla="*/ 13 w 33"/>
                <a:gd name="T53" fmla="*/ 34 h 37"/>
                <a:gd name="T54" fmla="*/ 17 w 33"/>
                <a:gd name="T55" fmla="*/ 18 h 37"/>
                <a:gd name="T56" fmla="*/ 18 w 33"/>
                <a:gd name="T57" fmla="*/ 17 h 37"/>
                <a:gd name="T58" fmla="*/ 28 w 33"/>
                <a:gd name="T59" fmla="*/ 9 h 37"/>
                <a:gd name="T60" fmla="*/ 19 w 33"/>
                <a:gd name="T61" fmla="*/ 4 h 37"/>
                <a:gd name="T62" fmla="*/ 17 w 33"/>
                <a:gd name="T63" fmla="*/ 18 h 37"/>
                <a:gd name="T64" fmla="*/ 16 w 33"/>
                <a:gd name="T65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3" h="37">
                  <a:moveTo>
                    <a:pt x="13" y="37"/>
                  </a:move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0" y="30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7"/>
                    <a:pt x="32" y="8"/>
                    <a:pt x="32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3" y="9"/>
                    <a:pt x="32" y="9"/>
                    <a:pt x="32" y="10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7"/>
                    <a:pt x="14" y="37"/>
                    <a:pt x="14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37"/>
                    <a:pt x="14" y="37"/>
                    <a:pt x="13" y="37"/>
                  </a:cubicBezTo>
                  <a:close/>
                  <a:moveTo>
                    <a:pt x="16" y="19"/>
                  </a:moveTo>
                  <a:cubicBezTo>
                    <a:pt x="5" y="29"/>
                    <a:pt x="5" y="29"/>
                    <a:pt x="5" y="29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9"/>
                    <a:pt x="16" y="19"/>
                    <a:pt x="16" y="19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1" name="Freeform 36"/>
            <p:cNvSpPr/>
            <p:nvPr/>
          </p:nvSpPr>
          <p:spPr bwMode="auto">
            <a:xfrm>
              <a:off x="5000626" y="4254499"/>
              <a:ext cx="282575" cy="152400"/>
            </a:xfrm>
            <a:custGeom>
              <a:avLst/>
              <a:gdLst>
                <a:gd name="T0" fmla="*/ 42 w 50"/>
                <a:gd name="T1" fmla="*/ 0 h 27"/>
                <a:gd name="T2" fmla="*/ 0 w 50"/>
                <a:gd name="T3" fmla="*/ 15 h 27"/>
                <a:gd name="T4" fmla="*/ 40 w 50"/>
                <a:gd name="T5" fmla="*/ 20 h 27"/>
                <a:gd name="T6" fmla="*/ 50 w 50"/>
                <a:gd name="T7" fmla="*/ 13 h 27"/>
                <a:gd name="T8" fmla="*/ 42 w 5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7">
                  <a:moveTo>
                    <a:pt x="42" y="0"/>
                  </a:moveTo>
                  <a:cubicBezTo>
                    <a:pt x="33" y="5"/>
                    <a:pt x="13" y="15"/>
                    <a:pt x="0" y="15"/>
                  </a:cubicBezTo>
                  <a:cubicBezTo>
                    <a:pt x="6" y="18"/>
                    <a:pt x="23" y="27"/>
                    <a:pt x="40" y="20"/>
                  </a:cubicBezTo>
                  <a:cubicBezTo>
                    <a:pt x="45" y="18"/>
                    <a:pt x="48" y="15"/>
                    <a:pt x="50" y="13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rgbClr val="C787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2" name="Freeform 37"/>
            <p:cNvSpPr>
              <a:spLocks noEditPoints="1"/>
            </p:cNvSpPr>
            <p:nvPr/>
          </p:nvSpPr>
          <p:spPr bwMode="auto">
            <a:xfrm>
              <a:off x="4994276" y="4243387"/>
              <a:ext cx="293688" cy="147637"/>
            </a:xfrm>
            <a:custGeom>
              <a:avLst/>
              <a:gdLst>
                <a:gd name="T0" fmla="*/ 0 w 52"/>
                <a:gd name="T1" fmla="*/ 18 h 26"/>
                <a:gd name="T2" fmla="*/ 0 w 52"/>
                <a:gd name="T3" fmla="*/ 16 h 26"/>
                <a:gd name="T4" fmla="*/ 0 w 52"/>
                <a:gd name="T5" fmla="*/ 16 h 26"/>
                <a:gd name="T6" fmla="*/ 1 w 52"/>
                <a:gd name="T7" fmla="*/ 15 h 26"/>
                <a:gd name="T8" fmla="*/ 1 w 52"/>
                <a:gd name="T9" fmla="*/ 15 h 26"/>
                <a:gd name="T10" fmla="*/ 2 w 52"/>
                <a:gd name="T11" fmla="*/ 15 h 26"/>
                <a:gd name="T12" fmla="*/ 2 w 52"/>
                <a:gd name="T13" fmla="*/ 15 h 26"/>
                <a:gd name="T14" fmla="*/ 42 w 52"/>
                <a:gd name="T15" fmla="*/ 1 h 26"/>
                <a:gd name="T16" fmla="*/ 42 w 52"/>
                <a:gd name="T17" fmla="*/ 1 h 26"/>
                <a:gd name="T18" fmla="*/ 44 w 52"/>
                <a:gd name="T19" fmla="*/ 1 h 26"/>
                <a:gd name="T20" fmla="*/ 44 w 52"/>
                <a:gd name="T21" fmla="*/ 1 h 26"/>
                <a:gd name="T22" fmla="*/ 52 w 52"/>
                <a:gd name="T23" fmla="*/ 14 h 26"/>
                <a:gd name="T24" fmla="*/ 52 w 52"/>
                <a:gd name="T25" fmla="*/ 16 h 26"/>
                <a:gd name="T26" fmla="*/ 52 w 52"/>
                <a:gd name="T27" fmla="*/ 16 h 26"/>
                <a:gd name="T28" fmla="*/ 41 w 52"/>
                <a:gd name="T29" fmla="*/ 23 h 26"/>
                <a:gd name="T30" fmla="*/ 41 w 52"/>
                <a:gd name="T31" fmla="*/ 23 h 26"/>
                <a:gd name="T32" fmla="*/ 27 w 52"/>
                <a:gd name="T33" fmla="*/ 26 h 26"/>
                <a:gd name="T34" fmla="*/ 27 w 52"/>
                <a:gd name="T35" fmla="*/ 26 h 26"/>
                <a:gd name="T36" fmla="*/ 0 w 52"/>
                <a:gd name="T37" fmla="*/ 18 h 26"/>
                <a:gd name="T38" fmla="*/ 27 w 52"/>
                <a:gd name="T39" fmla="*/ 23 h 26"/>
                <a:gd name="T40" fmla="*/ 40 w 52"/>
                <a:gd name="T41" fmla="*/ 21 h 26"/>
                <a:gd name="T42" fmla="*/ 40 w 52"/>
                <a:gd name="T43" fmla="*/ 21 h 26"/>
                <a:gd name="T44" fmla="*/ 49 w 52"/>
                <a:gd name="T45" fmla="*/ 15 h 26"/>
                <a:gd name="T46" fmla="*/ 49 w 52"/>
                <a:gd name="T47" fmla="*/ 15 h 26"/>
                <a:gd name="T48" fmla="*/ 42 w 52"/>
                <a:gd name="T49" fmla="*/ 4 h 26"/>
                <a:gd name="T50" fmla="*/ 6 w 52"/>
                <a:gd name="T51" fmla="*/ 18 h 26"/>
                <a:gd name="T52" fmla="*/ 6 w 52"/>
                <a:gd name="T53" fmla="*/ 18 h 26"/>
                <a:gd name="T54" fmla="*/ 27 w 52"/>
                <a:gd name="T55" fmla="*/ 23 h 26"/>
                <a:gd name="T56" fmla="*/ 42 w 52"/>
                <a:gd name="T57" fmla="*/ 3 h 26"/>
                <a:gd name="T58" fmla="*/ 43 w 52"/>
                <a:gd name="T59" fmla="*/ 2 h 26"/>
                <a:gd name="T60" fmla="*/ 42 w 52"/>
                <a:gd name="T61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2" h="26">
                  <a:moveTo>
                    <a:pt x="0" y="18"/>
                  </a:moveTo>
                  <a:cubicBezTo>
                    <a:pt x="0" y="18"/>
                    <a:pt x="0" y="17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4" y="15"/>
                    <a:pt x="34" y="5"/>
                    <a:pt x="42" y="1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3" y="0"/>
                    <a:pt x="44" y="0"/>
                    <a:pt x="4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52" y="14"/>
                    <a:pt x="52" y="14"/>
                    <a:pt x="52" y="14"/>
                  </a:cubicBezTo>
                  <a:cubicBezTo>
                    <a:pt x="52" y="15"/>
                    <a:pt x="52" y="15"/>
                    <a:pt x="52" y="16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0" y="19"/>
                    <a:pt x="47" y="21"/>
                    <a:pt x="41" y="23"/>
                  </a:cubicBezTo>
                  <a:cubicBezTo>
                    <a:pt x="41" y="23"/>
                    <a:pt x="41" y="23"/>
                    <a:pt x="41" y="23"/>
                  </a:cubicBezTo>
                  <a:cubicBezTo>
                    <a:pt x="37" y="26"/>
                    <a:pt x="32" y="26"/>
                    <a:pt x="27" y="26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15" y="26"/>
                    <a:pt x="4" y="21"/>
                    <a:pt x="0" y="18"/>
                  </a:cubicBezTo>
                  <a:close/>
                  <a:moveTo>
                    <a:pt x="27" y="23"/>
                  </a:moveTo>
                  <a:cubicBezTo>
                    <a:pt x="31" y="23"/>
                    <a:pt x="36" y="23"/>
                    <a:pt x="40" y="21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45" y="19"/>
                    <a:pt x="47" y="17"/>
                    <a:pt x="49" y="15"/>
                  </a:cubicBezTo>
                  <a:cubicBezTo>
                    <a:pt x="49" y="15"/>
                    <a:pt x="49" y="15"/>
                    <a:pt x="49" y="15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34" y="8"/>
                    <a:pt x="19" y="16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11" y="20"/>
                    <a:pt x="19" y="23"/>
                    <a:pt x="27" y="23"/>
                  </a:cubicBezTo>
                  <a:close/>
                  <a:moveTo>
                    <a:pt x="42" y="3"/>
                  </a:moveTo>
                  <a:cubicBezTo>
                    <a:pt x="43" y="2"/>
                    <a:pt x="43" y="2"/>
                    <a:pt x="43" y="2"/>
                  </a:cubicBezTo>
                  <a:cubicBezTo>
                    <a:pt x="42" y="3"/>
                    <a:pt x="42" y="3"/>
                    <a:pt x="42" y="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3" name="Freeform 38"/>
            <p:cNvSpPr/>
            <p:nvPr/>
          </p:nvSpPr>
          <p:spPr bwMode="auto">
            <a:xfrm>
              <a:off x="4987926" y="4175124"/>
              <a:ext cx="260350" cy="187325"/>
            </a:xfrm>
            <a:custGeom>
              <a:avLst/>
              <a:gdLst>
                <a:gd name="T0" fmla="*/ 40 w 46"/>
                <a:gd name="T1" fmla="*/ 6 h 33"/>
                <a:gd name="T2" fmla="*/ 40 w 46"/>
                <a:gd name="T3" fmla="*/ 6 h 33"/>
                <a:gd name="T4" fmla="*/ 36 w 46"/>
                <a:gd name="T5" fmla="*/ 0 h 33"/>
                <a:gd name="T6" fmla="*/ 32 w 46"/>
                <a:gd name="T7" fmla="*/ 6 h 33"/>
                <a:gd name="T8" fmla="*/ 4 w 46"/>
                <a:gd name="T9" fmla="*/ 28 h 33"/>
                <a:gd name="T10" fmla="*/ 0 w 46"/>
                <a:gd name="T11" fmla="*/ 27 h 33"/>
                <a:gd name="T12" fmla="*/ 2 w 46"/>
                <a:gd name="T13" fmla="*/ 28 h 33"/>
                <a:gd name="T14" fmla="*/ 1 w 46"/>
                <a:gd name="T15" fmla="*/ 28 h 33"/>
                <a:gd name="T16" fmla="*/ 3 w 46"/>
                <a:gd name="T17" fmla="*/ 28 h 33"/>
                <a:gd name="T18" fmla="*/ 39 w 46"/>
                <a:gd name="T19" fmla="*/ 23 h 33"/>
                <a:gd name="T20" fmla="*/ 46 w 46"/>
                <a:gd name="T21" fmla="*/ 18 h 33"/>
                <a:gd name="T22" fmla="*/ 40 w 46"/>
                <a:gd name="T23" fmla="*/ 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33">
                  <a:moveTo>
                    <a:pt x="40" y="6"/>
                  </a:moveTo>
                  <a:cubicBezTo>
                    <a:pt x="40" y="6"/>
                    <a:pt x="40" y="6"/>
                    <a:pt x="40" y="6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5" y="2"/>
                    <a:pt x="33" y="4"/>
                    <a:pt x="32" y="6"/>
                  </a:cubicBezTo>
                  <a:cubicBezTo>
                    <a:pt x="24" y="19"/>
                    <a:pt x="13" y="26"/>
                    <a:pt x="4" y="28"/>
                  </a:cubicBezTo>
                  <a:cubicBezTo>
                    <a:pt x="2" y="28"/>
                    <a:pt x="1" y="28"/>
                    <a:pt x="0" y="27"/>
                  </a:cubicBezTo>
                  <a:cubicBezTo>
                    <a:pt x="0" y="27"/>
                    <a:pt x="1" y="28"/>
                    <a:pt x="2" y="28"/>
                  </a:cubicBezTo>
                  <a:cubicBezTo>
                    <a:pt x="2" y="28"/>
                    <a:pt x="1" y="28"/>
                    <a:pt x="1" y="28"/>
                  </a:cubicBezTo>
                  <a:cubicBezTo>
                    <a:pt x="1" y="28"/>
                    <a:pt x="2" y="28"/>
                    <a:pt x="3" y="28"/>
                  </a:cubicBezTo>
                  <a:cubicBezTo>
                    <a:pt x="10" y="30"/>
                    <a:pt x="24" y="33"/>
                    <a:pt x="39" y="23"/>
                  </a:cubicBezTo>
                  <a:cubicBezTo>
                    <a:pt x="46" y="18"/>
                    <a:pt x="46" y="18"/>
                    <a:pt x="46" y="18"/>
                  </a:cubicBezTo>
                  <a:lnTo>
                    <a:pt x="40" y="6"/>
                  </a:lnTo>
                  <a:close/>
                </a:path>
              </a:pathLst>
            </a:custGeom>
            <a:solidFill>
              <a:srgbClr val="C787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4" name="Freeform 39"/>
            <p:cNvSpPr/>
            <p:nvPr/>
          </p:nvSpPr>
          <p:spPr bwMode="auto">
            <a:xfrm>
              <a:off x="4983164" y="4164012"/>
              <a:ext cx="277813" cy="192087"/>
            </a:xfrm>
            <a:custGeom>
              <a:avLst/>
              <a:gdLst>
                <a:gd name="T0" fmla="*/ 4 w 49"/>
                <a:gd name="T1" fmla="*/ 32 h 34"/>
                <a:gd name="T2" fmla="*/ 4 w 49"/>
                <a:gd name="T3" fmla="*/ 32 h 34"/>
                <a:gd name="T4" fmla="*/ 4 w 49"/>
                <a:gd name="T5" fmla="*/ 32 h 34"/>
                <a:gd name="T6" fmla="*/ 2 w 49"/>
                <a:gd name="T7" fmla="*/ 32 h 34"/>
                <a:gd name="T8" fmla="*/ 2 w 49"/>
                <a:gd name="T9" fmla="*/ 32 h 34"/>
                <a:gd name="T10" fmla="*/ 1 w 49"/>
                <a:gd name="T11" fmla="*/ 31 h 34"/>
                <a:gd name="T12" fmla="*/ 1 w 49"/>
                <a:gd name="T13" fmla="*/ 31 h 34"/>
                <a:gd name="T14" fmla="*/ 0 w 49"/>
                <a:gd name="T15" fmla="*/ 29 h 34"/>
                <a:gd name="T16" fmla="*/ 0 w 49"/>
                <a:gd name="T17" fmla="*/ 29 h 34"/>
                <a:gd name="T18" fmla="*/ 2 w 49"/>
                <a:gd name="T19" fmla="*/ 28 h 34"/>
                <a:gd name="T20" fmla="*/ 2 w 49"/>
                <a:gd name="T21" fmla="*/ 28 h 34"/>
                <a:gd name="T22" fmla="*/ 4 w 49"/>
                <a:gd name="T23" fmla="*/ 28 h 34"/>
                <a:gd name="T24" fmla="*/ 4 w 49"/>
                <a:gd name="T25" fmla="*/ 28 h 34"/>
                <a:gd name="T26" fmla="*/ 32 w 49"/>
                <a:gd name="T27" fmla="*/ 7 h 34"/>
                <a:gd name="T28" fmla="*/ 32 w 49"/>
                <a:gd name="T29" fmla="*/ 7 h 34"/>
                <a:gd name="T30" fmla="*/ 36 w 49"/>
                <a:gd name="T31" fmla="*/ 1 h 34"/>
                <a:gd name="T32" fmla="*/ 36 w 49"/>
                <a:gd name="T33" fmla="*/ 1 h 34"/>
                <a:gd name="T34" fmla="*/ 37 w 49"/>
                <a:gd name="T35" fmla="*/ 0 h 34"/>
                <a:gd name="T36" fmla="*/ 37 w 49"/>
                <a:gd name="T37" fmla="*/ 0 h 34"/>
                <a:gd name="T38" fmla="*/ 38 w 49"/>
                <a:gd name="T39" fmla="*/ 1 h 34"/>
                <a:gd name="T40" fmla="*/ 38 w 49"/>
                <a:gd name="T41" fmla="*/ 1 h 34"/>
                <a:gd name="T42" fmla="*/ 42 w 49"/>
                <a:gd name="T43" fmla="*/ 7 h 34"/>
                <a:gd name="T44" fmla="*/ 41 w 49"/>
                <a:gd name="T45" fmla="*/ 8 h 34"/>
                <a:gd name="T46" fmla="*/ 39 w 49"/>
                <a:gd name="T47" fmla="*/ 9 h 34"/>
                <a:gd name="T48" fmla="*/ 37 w 49"/>
                <a:gd name="T49" fmla="*/ 5 h 34"/>
                <a:gd name="T50" fmla="*/ 35 w 49"/>
                <a:gd name="T51" fmla="*/ 8 h 34"/>
                <a:gd name="T52" fmla="*/ 35 w 49"/>
                <a:gd name="T53" fmla="*/ 8 h 34"/>
                <a:gd name="T54" fmla="*/ 9 w 49"/>
                <a:gd name="T55" fmla="*/ 30 h 34"/>
                <a:gd name="T56" fmla="*/ 9 w 49"/>
                <a:gd name="T57" fmla="*/ 30 h 34"/>
                <a:gd name="T58" fmla="*/ 17 w 49"/>
                <a:gd name="T59" fmla="*/ 31 h 34"/>
                <a:gd name="T60" fmla="*/ 17 w 49"/>
                <a:gd name="T61" fmla="*/ 31 h 34"/>
                <a:gd name="T62" fmla="*/ 39 w 49"/>
                <a:gd name="T63" fmla="*/ 24 h 34"/>
                <a:gd name="T64" fmla="*/ 39 w 49"/>
                <a:gd name="T65" fmla="*/ 24 h 34"/>
                <a:gd name="T66" fmla="*/ 45 w 49"/>
                <a:gd name="T67" fmla="*/ 19 h 34"/>
                <a:gd name="T68" fmla="*/ 39 w 49"/>
                <a:gd name="T69" fmla="*/ 9 h 34"/>
                <a:gd name="T70" fmla="*/ 41 w 49"/>
                <a:gd name="T71" fmla="*/ 8 h 34"/>
                <a:gd name="T72" fmla="*/ 42 w 49"/>
                <a:gd name="T73" fmla="*/ 7 h 34"/>
                <a:gd name="T74" fmla="*/ 49 w 49"/>
                <a:gd name="T75" fmla="*/ 19 h 34"/>
                <a:gd name="T76" fmla="*/ 48 w 49"/>
                <a:gd name="T77" fmla="*/ 21 h 34"/>
                <a:gd name="T78" fmla="*/ 48 w 49"/>
                <a:gd name="T79" fmla="*/ 21 h 34"/>
                <a:gd name="T80" fmla="*/ 41 w 49"/>
                <a:gd name="T81" fmla="*/ 27 h 34"/>
                <a:gd name="T82" fmla="*/ 17 w 49"/>
                <a:gd name="T83" fmla="*/ 34 h 34"/>
                <a:gd name="T84" fmla="*/ 17 w 49"/>
                <a:gd name="T85" fmla="*/ 34 h 34"/>
                <a:gd name="T86" fmla="*/ 4 w 49"/>
                <a:gd name="T87" fmla="*/ 3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9" h="34">
                  <a:moveTo>
                    <a:pt x="4" y="32"/>
                  </a:moveTo>
                  <a:cubicBezTo>
                    <a:pt x="4" y="32"/>
                    <a:pt x="4" y="32"/>
                    <a:pt x="4" y="32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3" y="32"/>
                    <a:pt x="2" y="32"/>
                    <a:pt x="2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1" y="32"/>
                    <a:pt x="1" y="31"/>
                    <a:pt x="1" y="31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0" y="30"/>
                    <a:pt x="0" y="30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8"/>
                    <a:pt x="1" y="28"/>
                    <a:pt x="2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3" y="28"/>
                    <a:pt x="3" y="28"/>
                    <a:pt x="4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13" y="26"/>
                    <a:pt x="24" y="20"/>
                    <a:pt x="32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3" y="5"/>
                    <a:pt x="34" y="3"/>
                    <a:pt x="36" y="1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6" y="1"/>
                    <a:pt x="36" y="0"/>
                    <a:pt x="37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0"/>
                    <a:pt x="38" y="1"/>
                    <a:pt x="38" y="1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39" y="9"/>
                    <a:pt x="39" y="9"/>
                    <a:pt x="39" y="9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6" y="6"/>
                    <a:pt x="35" y="7"/>
                    <a:pt x="35" y="8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28" y="20"/>
                    <a:pt x="18" y="27"/>
                    <a:pt x="9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11" y="30"/>
                    <a:pt x="14" y="31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23" y="31"/>
                    <a:pt x="31" y="29"/>
                    <a:pt x="39" y="24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39" y="9"/>
                    <a:pt x="39" y="9"/>
                    <a:pt x="39" y="9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9" y="19"/>
                    <a:pt x="49" y="19"/>
                    <a:pt x="49" y="19"/>
                  </a:cubicBezTo>
                  <a:cubicBezTo>
                    <a:pt x="49" y="20"/>
                    <a:pt x="49" y="21"/>
                    <a:pt x="48" y="21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32" y="32"/>
                    <a:pt x="23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1" y="34"/>
                    <a:pt x="7" y="33"/>
                    <a:pt x="4" y="32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5" name="Freeform 40"/>
            <p:cNvSpPr/>
            <p:nvPr/>
          </p:nvSpPr>
          <p:spPr bwMode="auto">
            <a:xfrm>
              <a:off x="4852989" y="4298949"/>
              <a:ext cx="141288" cy="119062"/>
            </a:xfrm>
            <a:custGeom>
              <a:avLst/>
              <a:gdLst>
                <a:gd name="T0" fmla="*/ 25 w 25"/>
                <a:gd name="T1" fmla="*/ 5 h 21"/>
                <a:gd name="T2" fmla="*/ 0 w 25"/>
                <a:gd name="T3" fmla="*/ 0 h 21"/>
                <a:gd name="T4" fmla="*/ 25 w 25"/>
                <a:gd name="T5" fmla="*/ 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21">
                  <a:moveTo>
                    <a:pt x="25" y="5"/>
                  </a:moveTo>
                  <a:cubicBezTo>
                    <a:pt x="25" y="5"/>
                    <a:pt x="13" y="21"/>
                    <a:pt x="0" y="0"/>
                  </a:cubicBezTo>
                  <a:lnTo>
                    <a:pt x="25" y="5"/>
                  </a:lnTo>
                  <a:close/>
                </a:path>
              </a:pathLst>
            </a:custGeom>
            <a:solidFill>
              <a:srgbClr val="C787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6" name="Freeform 41"/>
            <p:cNvSpPr>
              <a:spLocks noEditPoints="1"/>
            </p:cNvSpPr>
            <p:nvPr/>
          </p:nvSpPr>
          <p:spPr bwMode="auto">
            <a:xfrm>
              <a:off x="4846639" y="4294187"/>
              <a:ext cx="158750" cy="73025"/>
            </a:xfrm>
            <a:custGeom>
              <a:avLst/>
              <a:gdLst>
                <a:gd name="T0" fmla="*/ 0 w 28"/>
                <a:gd name="T1" fmla="*/ 2 h 13"/>
                <a:gd name="T2" fmla="*/ 0 w 28"/>
                <a:gd name="T3" fmla="*/ 1 h 13"/>
                <a:gd name="T4" fmla="*/ 0 w 28"/>
                <a:gd name="T5" fmla="*/ 1 h 13"/>
                <a:gd name="T6" fmla="*/ 1 w 28"/>
                <a:gd name="T7" fmla="*/ 0 h 13"/>
                <a:gd name="T8" fmla="*/ 1 w 28"/>
                <a:gd name="T9" fmla="*/ 0 h 13"/>
                <a:gd name="T10" fmla="*/ 27 w 28"/>
                <a:gd name="T11" fmla="*/ 5 h 13"/>
                <a:gd name="T12" fmla="*/ 26 w 28"/>
                <a:gd name="T13" fmla="*/ 6 h 13"/>
                <a:gd name="T14" fmla="*/ 27 w 28"/>
                <a:gd name="T15" fmla="*/ 5 h 13"/>
                <a:gd name="T16" fmla="*/ 28 w 28"/>
                <a:gd name="T17" fmla="*/ 5 h 13"/>
                <a:gd name="T18" fmla="*/ 28 w 28"/>
                <a:gd name="T19" fmla="*/ 5 h 13"/>
                <a:gd name="T20" fmla="*/ 27 w 28"/>
                <a:gd name="T21" fmla="*/ 7 h 13"/>
                <a:gd name="T22" fmla="*/ 27 w 28"/>
                <a:gd name="T23" fmla="*/ 7 h 13"/>
                <a:gd name="T24" fmla="*/ 15 w 28"/>
                <a:gd name="T25" fmla="*/ 13 h 13"/>
                <a:gd name="T26" fmla="*/ 15 w 28"/>
                <a:gd name="T27" fmla="*/ 13 h 13"/>
                <a:gd name="T28" fmla="*/ 15 w 28"/>
                <a:gd name="T29" fmla="*/ 13 h 13"/>
                <a:gd name="T30" fmla="*/ 15 w 28"/>
                <a:gd name="T31" fmla="*/ 13 h 13"/>
                <a:gd name="T32" fmla="*/ 0 w 28"/>
                <a:gd name="T33" fmla="*/ 2 h 13"/>
                <a:gd name="T34" fmla="*/ 15 w 28"/>
                <a:gd name="T35" fmla="*/ 10 h 13"/>
                <a:gd name="T36" fmla="*/ 22 w 28"/>
                <a:gd name="T37" fmla="*/ 8 h 13"/>
                <a:gd name="T38" fmla="*/ 22 w 28"/>
                <a:gd name="T39" fmla="*/ 8 h 13"/>
                <a:gd name="T40" fmla="*/ 23 w 28"/>
                <a:gd name="T41" fmla="*/ 7 h 13"/>
                <a:gd name="T42" fmla="*/ 23 w 28"/>
                <a:gd name="T43" fmla="*/ 7 h 13"/>
                <a:gd name="T44" fmla="*/ 4 w 28"/>
                <a:gd name="T45" fmla="*/ 3 h 13"/>
                <a:gd name="T46" fmla="*/ 15 w 28"/>
                <a:gd name="T47" fmla="*/ 1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8" h="13">
                  <a:moveTo>
                    <a:pt x="0" y="2"/>
                  </a:move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5"/>
                    <a:pt x="28" y="5"/>
                    <a:pt x="28" y="5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8" y="6"/>
                    <a:pt x="28" y="7"/>
                    <a:pt x="27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7"/>
                    <a:pt x="23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0" y="13"/>
                    <a:pt x="5" y="10"/>
                    <a:pt x="0" y="2"/>
                  </a:cubicBezTo>
                  <a:close/>
                  <a:moveTo>
                    <a:pt x="15" y="10"/>
                  </a:moveTo>
                  <a:cubicBezTo>
                    <a:pt x="18" y="10"/>
                    <a:pt x="20" y="9"/>
                    <a:pt x="22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8" y="9"/>
                    <a:pt x="12" y="10"/>
                    <a:pt x="15" y="10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7" name="Freeform 42"/>
            <p:cNvSpPr/>
            <p:nvPr/>
          </p:nvSpPr>
          <p:spPr bwMode="auto">
            <a:xfrm>
              <a:off x="4841876" y="4190999"/>
              <a:ext cx="146050" cy="120650"/>
            </a:xfrm>
            <a:custGeom>
              <a:avLst/>
              <a:gdLst>
                <a:gd name="T0" fmla="*/ 26 w 26"/>
                <a:gd name="T1" fmla="*/ 21 h 21"/>
                <a:gd name="T2" fmla="*/ 17 w 26"/>
                <a:gd name="T3" fmla="*/ 0 h 21"/>
                <a:gd name="T4" fmla="*/ 26 w 26"/>
                <a:gd name="T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26" y="21"/>
                  </a:moveTo>
                  <a:cubicBezTo>
                    <a:pt x="26" y="21"/>
                    <a:pt x="15" y="13"/>
                    <a:pt x="17" y="0"/>
                  </a:cubicBezTo>
                  <a:cubicBezTo>
                    <a:pt x="17" y="0"/>
                    <a:pt x="0" y="14"/>
                    <a:pt x="26" y="21"/>
                  </a:cubicBezTo>
                  <a:close/>
                </a:path>
              </a:pathLst>
            </a:custGeom>
            <a:solidFill>
              <a:srgbClr val="C787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8" name="Freeform 43"/>
            <p:cNvSpPr>
              <a:spLocks noEditPoints="1"/>
            </p:cNvSpPr>
            <p:nvPr/>
          </p:nvSpPr>
          <p:spPr bwMode="auto">
            <a:xfrm>
              <a:off x="4897439" y="4179887"/>
              <a:ext cx="103188" cy="142875"/>
            </a:xfrm>
            <a:custGeom>
              <a:avLst/>
              <a:gdLst>
                <a:gd name="T0" fmla="*/ 16 w 18"/>
                <a:gd name="T1" fmla="*/ 25 h 25"/>
                <a:gd name="T2" fmla="*/ 0 w 18"/>
                <a:gd name="T3" fmla="*/ 12 h 25"/>
                <a:gd name="T4" fmla="*/ 0 w 18"/>
                <a:gd name="T5" fmla="*/ 12 h 25"/>
                <a:gd name="T6" fmla="*/ 6 w 18"/>
                <a:gd name="T7" fmla="*/ 0 h 25"/>
                <a:gd name="T8" fmla="*/ 6 w 18"/>
                <a:gd name="T9" fmla="*/ 0 h 25"/>
                <a:gd name="T10" fmla="*/ 8 w 18"/>
                <a:gd name="T11" fmla="*/ 0 h 25"/>
                <a:gd name="T12" fmla="*/ 8 w 18"/>
                <a:gd name="T13" fmla="*/ 0 h 25"/>
                <a:gd name="T14" fmla="*/ 8 w 18"/>
                <a:gd name="T15" fmla="*/ 2 h 25"/>
                <a:gd name="T16" fmla="*/ 8 w 18"/>
                <a:gd name="T17" fmla="*/ 2 h 25"/>
                <a:gd name="T18" fmla="*/ 8 w 18"/>
                <a:gd name="T19" fmla="*/ 4 h 25"/>
                <a:gd name="T20" fmla="*/ 8 w 18"/>
                <a:gd name="T21" fmla="*/ 4 h 25"/>
                <a:gd name="T22" fmla="*/ 13 w 18"/>
                <a:gd name="T23" fmla="*/ 17 h 25"/>
                <a:gd name="T24" fmla="*/ 13 w 18"/>
                <a:gd name="T25" fmla="*/ 17 h 25"/>
                <a:gd name="T26" fmla="*/ 17 w 18"/>
                <a:gd name="T27" fmla="*/ 22 h 25"/>
                <a:gd name="T28" fmla="*/ 17 w 18"/>
                <a:gd name="T29" fmla="*/ 22 h 25"/>
                <a:gd name="T30" fmla="*/ 16 w 18"/>
                <a:gd name="T31" fmla="*/ 23 h 25"/>
                <a:gd name="T32" fmla="*/ 17 w 18"/>
                <a:gd name="T33" fmla="*/ 22 h 25"/>
                <a:gd name="T34" fmla="*/ 16 w 18"/>
                <a:gd name="T35" fmla="*/ 23 h 25"/>
                <a:gd name="T36" fmla="*/ 17 w 18"/>
                <a:gd name="T37" fmla="*/ 22 h 25"/>
                <a:gd name="T38" fmla="*/ 18 w 18"/>
                <a:gd name="T39" fmla="*/ 24 h 25"/>
                <a:gd name="T40" fmla="*/ 18 w 18"/>
                <a:gd name="T41" fmla="*/ 24 h 25"/>
                <a:gd name="T42" fmla="*/ 16 w 18"/>
                <a:gd name="T43" fmla="*/ 25 h 25"/>
                <a:gd name="T44" fmla="*/ 16 w 18"/>
                <a:gd name="T45" fmla="*/ 25 h 25"/>
                <a:gd name="T46" fmla="*/ 16 w 18"/>
                <a:gd name="T47" fmla="*/ 25 h 25"/>
                <a:gd name="T48" fmla="*/ 3 w 18"/>
                <a:gd name="T49" fmla="*/ 12 h 25"/>
                <a:gd name="T50" fmla="*/ 11 w 18"/>
                <a:gd name="T51" fmla="*/ 20 h 25"/>
                <a:gd name="T52" fmla="*/ 11 w 18"/>
                <a:gd name="T53" fmla="*/ 20 h 25"/>
                <a:gd name="T54" fmla="*/ 5 w 18"/>
                <a:gd name="T55" fmla="*/ 6 h 25"/>
                <a:gd name="T56" fmla="*/ 5 w 18"/>
                <a:gd name="T57" fmla="*/ 6 h 25"/>
                <a:gd name="T58" fmla="*/ 3 w 18"/>
                <a:gd name="T59" fmla="*/ 1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" h="25">
                  <a:moveTo>
                    <a:pt x="16" y="25"/>
                  </a:moveTo>
                  <a:cubicBezTo>
                    <a:pt x="4" y="22"/>
                    <a:pt x="0" y="17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1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7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9" y="1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3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10"/>
                    <a:pt x="11" y="14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5" y="21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8" y="23"/>
                    <a:pt x="18" y="23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5"/>
                    <a:pt x="17" y="25"/>
                    <a:pt x="16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6" y="25"/>
                    <a:pt x="16" y="25"/>
                    <a:pt x="16" y="25"/>
                  </a:cubicBezTo>
                  <a:close/>
                  <a:moveTo>
                    <a:pt x="3" y="12"/>
                  </a:moveTo>
                  <a:cubicBezTo>
                    <a:pt x="3" y="14"/>
                    <a:pt x="5" y="17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8" y="17"/>
                    <a:pt x="6" y="12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4" y="7"/>
                    <a:pt x="3" y="9"/>
                    <a:pt x="3" y="12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9" name="Freeform 44"/>
            <p:cNvSpPr/>
            <p:nvPr/>
          </p:nvSpPr>
          <p:spPr bwMode="auto">
            <a:xfrm>
              <a:off x="4841876" y="4208462"/>
              <a:ext cx="152400" cy="130175"/>
            </a:xfrm>
            <a:custGeom>
              <a:avLst/>
              <a:gdLst>
                <a:gd name="T0" fmla="*/ 27 w 27"/>
                <a:gd name="T1" fmla="*/ 21 h 23"/>
                <a:gd name="T2" fmla="*/ 5 w 27"/>
                <a:gd name="T3" fmla="*/ 14 h 23"/>
                <a:gd name="T4" fmla="*/ 6 w 27"/>
                <a:gd name="T5" fmla="*/ 0 h 23"/>
                <a:gd name="T6" fmla="*/ 27 w 27"/>
                <a:gd name="T7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23">
                  <a:moveTo>
                    <a:pt x="27" y="21"/>
                  </a:moveTo>
                  <a:cubicBezTo>
                    <a:pt x="27" y="21"/>
                    <a:pt x="12" y="23"/>
                    <a:pt x="5" y="14"/>
                  </a:cubicBezTo>
                  <a:cubicBezTo>
                    <a:pt x="0" y="7"/>
                    <a:pt x="6" y="0"/>
                    <a:pt x="6" y="0"/>
                  </a:cubicBezTo>
                  <a:cubicBezTo>
                    <a:pt x="6" y="0"/>
                    <a:pt x="13" y="12"/>
                    <a:pt x="27" y="21"/>
                  </a:cubicBezTo>
                  <a:close/>
                </a:path>
              </a:pathLst>
            </a:custGeom>
            <a:solidFill>
              <a:srgbClr val="C787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0" name="Freeform 45"/>
            <p:cNvSpPr>
              <a:spLocks noEditPoints="1"/>
            </p:cNvSpPr>
            <p:nvPr/>
          </p:nvSpPr>
          <p:spPr bwMode="auto">
            <a:xfrm>
              <a:off x="4846639" y="4197349"/>
              <a:ext cx="158750" cy="141287"/>
            </a:xfrm>
            <a:custGeom>
              <a:avLst/>
              <a:gdLst>
                <a:gd name="T0" fmla="*/ 3 w 28"/>
                <a:gd name="T1" fmla="*/ 17 h 25"/>
                <a:gd name="T2" fmla="*/ 0 w 28"/>
                <a:gd name="T3" fmla="*/ 10 h 25"/>
                <a:gd name="T4" fmla="*/ 0 w 28"/>
                <a:gd name="T5" fmla="*/ 10 h 25"/>
                <a:gd name="T6" fmla="*/ 3 w 28"/>
                <a:gd name="T7" fmla="*/ 1 h 25"/>
                <a:gd name="T8" fmla="*/ 3 w 28"/>
                <a:gd name="T9" fmla="*/ 1 h 25"/>
                <a:gd name="T10" fmla="*/ 5 w 28"/>
                <a:gd name="T11" fmla="*/ 0 h 25"/>
                <a:gd name="T12" fmla="*/ 5 w 28"/>
                <a:gd name="T13" fmla="*/ 0 h 25"/>
                <a:gd name="T14" fmla="*/ 6 w 28"/>
                <a:gd name="T15" fmla="*/ 1 h 25"/>
                <a:gd name="T16" fmla="*/ 6 w 28"/>
                <a:gd name="T17" fmla="*/ 1 h 25"/>
                <a:gd name="T18" fmla="*/ 27 w 28"/>
                <a:gd name="T19" fmla="*/ 22 h 25"/>
                <a:gd name="T20" fmla="*/ 27 w 28"/>
                <a:gd name="T21" fmla="*/ 22 h 25"/>
                <a:gd name="T22" fmla="*/ 26 w 28"/>
                <a:gd name="T23" fmla="*/ 23 h 25"/>
                <a:gd name="T24" fmla="*/ 27 w 28"/>
                <a:gd name="T25" fmla="*/ 22 h 25"/>
                <a:gd name="T26" fmla="*/ 28 w 28"/>
                <a:gd name="T27" fmla="*/ 23 h 25"/>
                <a:gd name="T28" fmla="*/ 28 w 28"/>
                <a:gd name="T29" fmla="*/ 23 h 25"/>
                <a:gd name="T30" fmla="*/ 27 w 28"/>
                <a:gd name="T31" fmla="*/ 24 h 25"/>
                <a:gd name="T32" fmla="*/ 27 w 28"/>
                <a:gd name="T33" fmla="*/ 24 h 25"/>
                <a:gd name="T34" fmla="*/ 22 w 28"/>
                <a:gd name="T35" fmla="*/ 25 h 25"/>
                <a:gd name="T36" fmla="*/ 22 w 28"/>
                <a:gd name="T37" fmla="*/ 25 h 25"/>
                <a:gd name="T38" fmla="*/ 3 w 28"/>
                <a:gd name="T39" fmla="*/ 17 h 25"/>
                <a:gd name="T40" fmla="*/ 3 w 28"/>
                <a:gd name="T41" fmla="*/ 10 h 25"/>
                <a:gd name="T42" fmla="*/ 5 w 28"/>
                <a:gd name="T43" fmla="*/ 15 h 25"/>
                <a:gd name="T44" fmla="*/ 5 w 28"/>
                <a:gd name="T45" fmla="*/ 15 h 25"/>
                <a:gd name="T46" fmla="*/ 22 w 28"/>
                <a:gd name="T47" fmla="*/ 22 h 25"/>
                <a:gd name="T48" fmla="*/ 22 w 28"/>
                <a:gd name="T49" fmla="*/ 22 h 25"/>
                <a:gd name="T50" fmla="*/ 22 w 28"/>
                <a:gd name="T51" fmla="*/ 22 h 25"/>
                <a:gd name="T52" fmla="*/ 22 w 28"/>
                <a:gd name="T53" fmla="*/ 22 h 25"/>
                <a:gd name="T54" fmla="*/ 5 w 28"/>
                <a:gd name="T55" fmla="*/ 5 h 25"/>
                <a:gd name="T56" fmla="*/ 5 w 28"/>
                <a:gd name="T57" fmla="*/ 5 h 25"/>
                <a:gd name="T58" fmla="*/ 3 w 28"/>
                <a:gd name="T59" fmla="*/ 1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" h="25">
                  <a:moveTo>
                    <a:pt x="3" y="17"/>
                  </a:moveTo>
                  <a:cubicBezTo>
                    <a:pt x="1" y="15"/>
                    <a:pt x="0" y="12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0"/>
                    <a:pt x="4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13" y="13"/>
                    <a:pt x="27" y="22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8" y="22"/>
                    <a:pt x="28" y="23"/>
                    <a:pt x="28" y="23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8" y="24"/>
                    <a:pt x="27" y="24"/>
                    <a:pt x="27" y="24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6" y="24"/>
                    <a:pt x="25" y="25"/>
                    <a:pt x="22" y="25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17" y="25"/>
                    <a:pt x="8" y="24"/>
                    <a:pt x="3" y="17"/>
                  </a:cubicBezTo>
                  <a:close/>
                  <a:moveTo>
                    <a:pt x="3" y="10"/>
                  </a:moveTo>
                  <a:cubicBezTo>
                    <a:pt x="3" y="11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9" y="21"/>
                    <a:pt x="17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15"/>
                    <a:pt x="7" y="8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6"/>
                    <a:pt x="3" y="8"/>
                    <a:pt x="3" y="10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1" name="Freeform 46"/>
            <p:cNvSpPr/>
            <p:nvPr/>
          </p:nvSpPr>
          <p:spPr bwMode="auto">
            <a:xfrm>
              <a:off x="4937126" y="4232274"/>
              <a:ext cx="125413" cy="192087"/>
            </a:xfrm>
            <a:custGeom>
              <a:avLst/>
              <a:gdLst>
                <a:gd name="T0" fmla="*/ 43 w 79"/>
                <a:gd name="T1" fmla="*/ 64 h 121"/>
                <a:gd name="T2" fmla="*/ 79 w 79"/>
                <a:gd name="T3" fmla="*/ 10 h 121"/>
                <a:gd name="T4" fmla="*/ 29 w 79"/>
                <a:gd name="T5" fmla="*/ 0 h 121"/>
                <a:gd name="T6" fmla="*/ 32 w 79"/>
                <a:gd name="T7" fmla="*/ 64 h 121"/>
                <a:gd name="T8" fmla="*/ 0 w 79"/>
                <a:gd name="T9" fmla="*/ 110 h 121"/>
                <a:gd name="T10" fmla="*/ 54 w 79"/>
                <a:gd name="T11" fmla="*/ 121 h 121"/>
                <a:gd name="T12" fmla="*/ 43 w 79"/>
                <a:gd name="T13" fmla="*/ 64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21">
                  <a:moveTo>
                    <a:pt x="43" y="64"/>
                  </a:moveTo>
                  <a:lnTo>
                    <a:pt x="79" y="10"/>
                  </a:lnTo>
                  <a:lnTo>
                    <a:pt x="29" y="0"/>
                  </a:lnTo>
                  <a:lnTo>
                    <a:pt x="32" y="64"/>
                  </a:lnTo>
                  <a:lnTo>
                    <a:pt x="0" y="110"/>
                  </a:lnTo>
                  <a:lnTo>
                    <a:pt x="54" y="121"/>
                  </a:lnTo>
                  <a:lnTo>
                    <a:pt x="43" y="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2" name="Freeform 47"/>
            <p:cNvSpPr>
              <a:spLocks noEditPoints="1"/>
            </p:cNvSpPr>
            <p:nvPr/>
          </p:nvSpPr>
          <p:spPr bwMode="auto">
            <a:xfrm>
              <a:off x="4926014" y="4225924"/>
              <a:ext cx="141288" cy="209550"/>
            </a:xfrm>
            <a:custGeom>
              <a:avLst/>
              <a:gdLst>
                <a:gd name="T0" fmla="*/ 16 w 25"/>
                <a:gd name="T1" fmla="*/ 37 h 37"/>
                <a:gd name="T2" fmla="*/ 2 w 25"/>
                <a:gd name="T3" fmla="*/ 34 h 37"/>
                <a:gd name="T4" fmla="*/ 0 w 25"/>
                <a:gd name="T5" fmla="*/ 33 h 37"/>
                <a:gd name="T6" fmla="*/ 0 w 25"/>
                <a:gd name="T7" fmla="*/ 33 h 37"/>
                <a:gd name="T8" fmla="*/ 1 w 25"/>
                <a:gd name="T9" fmla="*/ 31 h 37"/>
                <a:gd name="T10" fmla="*/ 1 w 25"/>
                <a:gd name="T11" fmla="*/ 31 h 37"/>
                <a:gd name="T12" fmla="*/ 9 w 25"/>
                <a:gd name="T13" fmla="*/ 18 h 37"/>
                <a:gd name="T14" fmla="*/ 9 w 25"/>
                <a:gd name="T15" fmla="*/ 1 h 37"/>
                <a:gd name="T16" fmla="*/ 9 w 25"/>
                <a:gd name="T17" fmla="*/ 0 h 37"/>
                <a:gd name="T18" fmla="*/ 9 w 25"/>
                <a:gd name="T19" fmla="*/ 0 h 37"/>
                <a:gd name="T20" fmla="*/ 11 w 25"/>
                <a:gd name="T21" fmla="*/ 0 h 37"/>
                <a:gd name="T22" fmla="*/ 11 w 25"/>
                <a:gd name="T23" fmla="*/ 0 h 37"/>
                <a:gd name="T24" fmla="*/ 24 w 25"/>
                <a:gd name="T25" fmla="*/ 3 h 37"/>
                <a:gd name="T26" fmla="*/ 25 w 25"/>
                <a:gd name="T27" fmla="*/ 4 h 37"/>
                <a:gd name="T28" fmla="*/ 25 w 25"/>
                <a:gd name="T29" fmla="*/ 4 h 37"/>
                <a:gd name="T30" fmla="*/ 25 w 25"/>
                <a:gd name="T31" fmla="*/ 5 h 37"/>
                <a:gd name="T32" fmla="*/ 25 w 25"/>
                <a:gd name="T33" fmla="*/ 5 h 37"/>
                <a:gd name="T34" fmla="*/ 16 w 25"/>
                <a:gd name="T35" fmla="*/ 19 h 37"/>
                <a:gd name="T36" fmla="*/ 18 w 25"/>
                <a:gd name="T37" fmla="*/ 35 h 37"/>
                <a:gd name="T38" fmla="*/ 18 w 25"/>
                <a:gd name="T39" fmla="*/ 36 h 37"/>
                <a:gd name="T40" fmla="*/ 18 w 25"/>
                <a:gd name="T41" fmla="*/ 36 h 37"/>
                <a:gd name="T42" fmla="*/ 17 w 25"/>
                <a:gd name="T43" fmla="*/ 37 h 37"/>
                <a:gd name="T44" fmla="*/ 17 w 25"/>
                <a:gd name="T45" fmla="*/ 37 h 37"/>
                <a:gd name="T46" fmla="*/ 16 w 25"/>
                <a:gd name="T47" fmla="*/ 37 h 37"/>
                <a:gd name="T48" fmla="*/ 12 w 25"/>
                <a:gd name="T49" fmla="*/ 19 h 37"/>
                <a:gd name="T50" fmla="*/ 12 w 25"/>
                <a:gd name="T51" fmla="*/ 20 h 37"/>
                <a:gd name="T52" fmla="*/ 4 w 25"/>
                <a:gd name="T53" fmla="*/ 31 h 37"/>
                <a:gd name="T54" fmla="*/ 15 w 25"/>
                <a:gd name="T55" fmla="*/ 33 h 37"/>
                <a:gd name="T56" fmla="*/ 13 w 25"/>
                <a:gd name="T57" fmla="*/ 19 h 37"/>
                <a:gd name="T58" fmla="*/ 14 w 25"/>
                <a:gd name="T59" fmla="*/ 19 h 37"/>
                <a:gd name="T60" fmla="*/ 15 w 25"/>
                <a:gd name="T61" fmla="*/ 19 h 37"/>
                <a:gd name="T62" fmla="*/ 14 w 25"/>
                <a:gd name="T63" fmla="*/ 19 h 37"/>
                <a:gd name="T64" fmla="*/ 13 w 25"/>
                <a:gd name="T65" fmla="*/ 19 h 37"/>
                <a:gd name="T66" fmla="*/ 13 w 25"/>
                <a:gd name="T67" fmla="*/ 18 h 37"/>
                <a:gd name="T68" fmla="*/ 13 w 25"/>
                <a:gd name="T69" fmla="*/ 18 h 37"/>
                <a:gd name="T70" fmla="*/ 21 w 25"/>
                <a:gd name="T71" fmla="*/ 5 h 37"/>
                <a:gd name="T72" fmla="*/ 12 w 25"/>
                <a:gd name="T73" fmla="*/ 3 h 37"/>
                <a:gd name="T74" fmla="*/ 12 w 25"/>
                <a:gd name="T75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5" h="37">
                  <a:moveTo>
                    <a:pt x="16" y="37"/>
                  </a:moveTo>
                  <a:cubicBezTo>
                    <a:pt x="2" y="34"/>
                    <a:pt x="2" y="34"/>
                    <a:pt x="2" y="34"/>
                  </a:cubicBezTo>
                  <a:cubicBezTo>
                    <a:pt x="1" y="34"/>
                    <a:pt x="1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2"/>
                    <a:pt x="0" y="32"/>
                    <a:pt x="1" y="31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0"/>
                    <a:pt x="10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5" y="3"/>
                    <a:pt x="25" y="3"/>
                    <a:pt x="25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4"/>
                    <a:pt x="25" y="5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8" y="35"/>
                    <a:pt x="18" y="36"/>
                    <a:pt x="18" y="36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7"/>
                    <a:pt x="17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7" y="37"/>
                    <a:pt x="16" y="37"/>
                    <a:pt x="16" y="37"/>
                  </a:cubicBezTo>
                  <a:close/>
                  <a:moveTo>
                    <a:pt x="12" y="19"/>
                  </a:moveTo>
                  <a:cubicBezTo>
                    <a:pt x="12" y="20"/>
                    <a:pt x="12" y="20"/>
                    <a:pt x="12" y="20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19"/>
                    <a:pt x="12" y="19"/>
                    <a:pt x="12" y="19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3" name="Freeform 48"/>
            <p:cNvSpPr/>
            <p:nvPr/>
          </p:nvSpPr>
          <p:spPr bwMode="auto">
            <a:xfrm>
              <a:off x="5027614" y="3606799"/>
              <a:ext cx="255588" cy="641350"/>
            </a:xfrm>
            <a:custGeom>
              <a:avLst/>
              <a:gdLst>
                <a:gd name="T0" fmla="*/ 44 w 45"/>
                <a:gd name="T1" fmla="*/ 105 h 113"/>
                <a:gd name="T2" fmla="*/ 36 w 45"/>
                <a:gd name="T3" fmla="*/ 3 h 113"/>
                <a:gd name="T4" fmla="*/ 21 w 45"/>
                <a:gd name="T5" fmla="*/ 0 h 113"/>
                <a:gd name="T6" fmla="*/ 32 w 45"/>
                <a:gd name="T7" fmla="*/ 108 h 113"/>
                <a:gd name="T8" fmla="*/ 38 w 45"/>
                <a:gd name="T9" fmla="*/ 112 h 113"/>
                <a:gd name="T10" fmla="*/ 44 w 45"/>
                <a:gd name="T11" fmla="*/ 105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113">
                  <a:moveTo>
                    <a:pt x="44" y="105"/>
                  </a:moveTo>
                  <a:cubicBezTo>
                    <a:pt x="44" y="105"/>
                    <a:pt x="11" y="60"/>
                    <a:pt x="36" y="3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8" y="5"/>
                    <a:pt x="0" y="69"/>
                    <a:pt x="32" y="108"/>
                  </a:cubicBezTo>
                  <a:cubicBezTo>
                    <a:pt x="32" y="108"/>
                    <a:pt x="35" y="113"/>
                    <a:pt x="38" y="112"/>
                  </a:cubicBezTo>
                  <a:cubicBezTo>
                    <a:pt x="38" y="112"/>
                    <a:pt x="45" y="111"/>
                    <a:pt x="44" y="105"/>
                  </a:cubicBezTo>
                  <a:close/>
                </a:path>
              </a:pathLst>
            </a:custGeom>
            <a:solidFill>
              <a:srgbClr val="FFC8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4" name="Freeform 49"/>
            <p:cNvSpPr>
              <a:spLocks noEditPoints="1"/>
            </p:cNvSpPr>
            <p:nvPr/>
          </p:nvSpPr>
          <p:spPr bwMode="auto">
            <a:xfrm>
              <a:off x="5095876" y="3595687"/>
              <a:ext cx="192088" cy="658812"/>
            </a:xfrm>
            <a:custGeom>
              <a:avLst/>
              <a:gdLst>
                <a:gd name="T0" fmla="*/ 19 w 34"/>
                <a:gd name="T1" fmla="*/ 111 h 116"/>
                <a:gd name="T2" fmla="*/ 0 w 34"/>
                <a:gd name="T3" fmla="*/ 50 h 116"/>
                <a:gd name="T4" fmla="*/ 0 w 34"/>
                <a:gd name="T5" fmla="*/ 50 h 116"/>
                <a:gd name="T6" fmla="*/ 8 w 34"/>
                <a:gd name="T7" fmla="*/ 1 h 116"/>
                <a:gd name="T8" fmla="*/ 8 w 34"/>
                <a:gd name="T9" fmla="*/ 1 h 116"/>
                <a:gd name="T10" fmla="*/ 10 w 34"/>
                <a:gd name="T11" fmla="*/ 0 h 116"/>
                <a:gd name="T12" fmla="*/ 10 w 34"/>
                <a:gd name="T13" fmla="*/ 0 h 116"/>
                <a:gd name="T14" fmla="*/ 24 w 34"/>
                <a:gd name="T15" fmla="*/ 4 h 116"/>
                <a:gd name="T16" fmla="*/ 25 w 34"/>
                <a:gd name="T17" fmla="*/ 4 h 116"/>
                <a:gd name="T18" fmla="*/ 25 w 34"/>
                <a:gd name="T19" fmla="*/ 4 h 116"/>
                <a:gd name="T20" fmla="*/ 25 w 34"/>
                <a:gd name="T21" fmla="*/ 6 h 116"/>
                <a:gd name="T22" fmla="*/ 25 w 34"/>
                <a:gd name="T23" fmla="*/ 6 h 116"/>
                <a:gd name="T24" fmla="*/ 16 w 34"/>
                <a:gd name="T25" fmla="*/ 48 h 116"/>
                <a:gd name="T26" fmla="*/ 16 w 34"/>
                <a:gd name="T27" fmla="*/ 48 h 116"/>
                <a:gd name="T28" fmla="*/ 25 w 34"/>
                <a:gd name="T29" fmla="*/ 90 h 116"/>
                <a:gd name="T30" fmla="*/ 25 w 34"/>
                <a:gd name="T31" fmla="*/ 90 h 116"/>
                <a:gd name="T32" fmla="*/ 33 w 34"/>
                <a:gd name="T33" fmla="*/ 106 h 116"/>
                <a:gd name="T34" fmla="*/ 33 w 34"/>
                <a:gd name="T35" fmla="*/ 106 h 116"/>
                <a:gd name="T36" fmla="*/ 32 w 34"/>
                <a:gd name="T37" fmla="*/ 107 h 116"/>
                <a:gd name="T38" fmla="*/ 30 w 34"/>
                <a:gd name="T39" fmla="*/ 107 h 116"/>
                <a:gd name="T40" fmla="*/ 32 w 34"/>
                <a:gd name="T41" fmla="*/ 107 h 116"/>
                <a:gd name="T42" fmla="*/ 33 w 34"/>
                <a:gd name="T43" fmla="*/ 106 h 116"/>
                <a:gd name="T44" fmla="*/ 33 w 34"/>
                <a:gd name="T45" fmla="*/ 106 h 116"/>
                <a:gd name="T46" fmla="*/ 34 w 34"/>
                <a:gd name="T47" fmla="*/ 108 h 116"/>
                <a:gd name="T48" fmla="*/ 34 w 34"/>
                <a:gd name="T49" fmla="*/ 108 h 116"/>
                <a:gd name="T50" fmla="*/ 27 w 34"/>
                <a:gd name="T51" fmla="*/ 116 h 116"/>
                <a:gd name="T52" fmla="*/ 27 w 34"/>
                <a:gd name="T53" fmla="*/ 116 h 116"/>
                <a:gd name="T54" fmla="*/ 26 w 34"/>
                <a:gd name="T55" fmla="*/ 116 h 116"/>
                <a:gd name="T56" fmla="*/ 26 w 34"/>
                <a:gd name="T57" fmla="*/ 116 h 116"/>
                <a:gd name="T58" fmla="*/ 19 w 34"/>
                <a:gd name="T59" fmla="*/ 111 h 116"/>
                <a:gd name="T60" fmla="*/ 26 w 34"/>
                <a:gd name="T61" fmla="*/ 113 h 116"/>
                <a:gd name="T62" fmla="*/ 31 w 34"/>
                <a:gd name="T63" fmla="*/ 108 h 116"/>
                <a:gd name="T64" fmla="*/ 31 w 34"/>
                <a:gd name="T65" fmla="*/ 108 h 116"/>
                <a:gd name="T66" fmla="*/ 30 w 34"/>
                <a:gd name="T67" fmla="*/ 107 h 116"/>
                <a:gd name="T68" fmla="*/ 30 w 34"/>
                <a:gd name="T69" fmla="*/ 107 h 116"/>
                <a:gd name="T70" fmla="*/ 13 w 34"/>
                <a:gd name="T71" fmla="*/ 48 h 116"/>
                <a:gd name="T72" fmla="*/ 13 w 34"/>
                <a:gd name="T73" fmla="*/ 48 h 116"/>
                <a:gd name="T74" fmla="*/ 22 w 34"/>
                <a:gd name="T75" fmla="*/ 6 h 116"/>
                <a:gd name="T76" fmla="*/ 22 w 34"/>
                <a:gd name="T77" fmla="*/ 6 h 116"/>
                <a:gd name="T78" fmla="*/ 10 w 34"/>
                <a:gd name="T79" fmla="*/ 3 h 116"/>
                <a:gd name="T80" fmla="*/ 3 w 34"/>
                <a:gd name="T81" fmla="*/ 50 h 116"/>
                <a:gd name="T82" fmla="*/ 3 w 34"/>
                <a:gd name="T83" fmla="*/ 50 h 116"/>
                <a:gd name="T84" fmla="*/ 22 w 34"/>
                <a:gd name="T85" fmla="*/ 110 h 116"/>
                <a:gd name="T86" fmla="*/ 22 w 34"/>
                <a:gd name="T87" fmla="*/ 110 h 116"/>
                <a:gd name="T88" fmla="*/ 23 w 34"/>
                <a:gd name="T89" fmla="*/ 111 h 116"/>
                <a:gd name="T90" fmla="*/ 23 w 34"/>
                <a:gd name="T91" fmla="*/ 111 h 116"/>
                <a:gd name="T92" fmla="*/ 26 w 34"/>
                <a:gd name="T93" fmla="*/ 113 h 116"/>
                <a:gd name="T94" fmla="*/ 26 w 34"/>
                <a:gd name="T95" fmla="*/ 113 h 116"/>
                <a:gd name="T96" fmla="*/ 26 w 34"/>
                <a:gd name="T97" fmla="*/ 113 h 116"/>
                <a:gd name="T98" fmla="*/ 26 w 34"/>
                <a:gd name="T99" fmla="*/ 113 h 116"/>
                <a:gd name="T100" fmla="*/ 26 w 34"/>
                <a:gd name="T101" fmla="*/ 11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4" h="116">
                  <a:moveTo>
                    <a:pt x="19" y="111"/>
                  </a:moveTo>
                  <a:cubicBezTo>
                    <a:pt x="4" y="93"/>
                    <a:pt x="0" y="70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25"/>
                    <a:pt x="6" y="5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9" y="0"/>
                    <a:pt x="9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4"/>
                    <a:pt x="25" y="4"/>
                    <a:pt x="25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5"/>
                    <a:pt x="25" y="5"/>
                    <a:pt x="25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19" y="21"/>
                    <a:pt x="16" y="35"/>
                    <a:pt x="16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65"/>
                    <a:pt x="20" y="80"/>
                    <a:pt x="25" y="90"/>
                  </a:cubicBezTo>
                  <a:cubicBezTo>
                    <a:pt x="25" y="90"/>
                    <a:pt x="25" y="90"/>
                    <a:pt x="25" y="90"/>
                  </a:cubicBezTo>
                  <a:cubicBezTo>
                    <a:pt x="29" y="100"/>
                    <a:pt x="33" y="106"/>
                    <a:pt x="33" y="106"/>
                  </a:cubicBezTo>
                  <a:cubicBezTo>
                    <a:pt x="33" y="106"/>
                    <a:pt x="33" y="106"/>
                    <a:pt x="33" y="106"/>
                  </a:cubicBezTo>
                  <a:cubicBezTo>
                    <a:pt x="32" y="107"/>
                    <a:pt x="32" y="107"/>
                    <a:pt x="32" y="107"/>
                  </a:cubicBezTo>
                  <a:cubicBezTo>
                    <a:pt x="30" y="107"/>
                    <a:pt x="30" y="107"/>
                    <a:pt x="30" y="107"/>
                  </a:cubicBezTo>
                  <a:cubicBezTo>
                    <a:pt x="32" y="107"/>
                    <a:pt x="32" y="107"/>
                    <a:pt x="32" y="107"/>
                  </a:cubicBezTo>
                  <a:cubicBezTo>
                    <a:pt x="33" y="106"/>
                    <a:pt x="33" y="106"/>
                    <a:pt x="33" y="106"/>
                  </a:cubicBezTo>
                  <a:cubicBezTo>
                    <a:pt x="33" y="106"/>
                    <a:pt x="33" y="106"/>
                    <a:pt x="33" y="106"/>
                  </a:cubicBezTo>
                  <a:cubicBezTo>
                    <a:pt x="33" y="107"/>
                    <a:pt x="34" y="107"/>
                    <a:pt x="34" y="108"/>
                  </a:cubicBezTo>
                  <a:cubicBezTo>
                    <a:pt x="34" y="108"/>
                    <a:pt x="34" y="108"/>
                    <a:pt x="34" y="108"/>
                  </a:cubicBezTo>
                  <a:cubicBezTo>
                    <a:pt x="33" y="114"/>
                    <a:pt x="27" y="116"/>
                    <a:pt x="27" y="116"/>
                  </a:cubicBezTo>
                  <a:cubicBezTo>
                    <a:pt x="27" y="116"/>
                    <a:pt x="27" y="116"/>
                    <a:pt x="27" y="116"/>
                  </a:cubicBezTo>
                  <a:cubicBezTo>
                    <a:pt x="26" y="116"/>
                    <a:pt x="26" y="116"/>
                    <a:pt x="26" y="116"/>
                  </a:cubicBezTo>
                  <a:cubicBezTo>
                    <a:pt x="26" y="116"/>
                    <a:pt x="26" y="116"/>
                    <a:pt x="26" y="116"/>
                  </a:cubicBezTo>
                  <a:cubicBezTo>
                    <a:pt x="21" y="116"/>
                    <a:pt x="19" y="111"/>
                    <a:pt x="19" y="111"/>
                  </a:cubicBezTo>
                  <a:close/>
                  <a:moveTo>
                    <a:pt x="26" y="113"/>
                  </a:moveTo>
                  <a:cubicBezTo>
                    <a:pt x="26" y="113"/>
                    <a:pt x="31" y="112"/>
                    <a:pt x="31" y="108"/>
                  </a:cubicBezTo>
                  <a:cubicBezTo>
                    <a:pt x="31" y="108"/>
                    <a:pt x="31" y="108"/>
                    <a:pt x="31" y="108"/>
                  </a:cubicBezTo>
                  <a:cubicBezTo>
                    <a:pt x="31" y="107"/>
                    <a:pt x="31" y="107"/>
                    <a:pt x="30" y="107"/>
                  </a:cubicBezTo>
                  <a:cubicBezTo>
                    <a:pt x="30" y="107"/>
                    <a:pt x="30" y="107"/>
                    <a:pt x="30" y="107"/>
                  </a:cubicBezTo>
                  <a:cubicBezTo>
                    <a:pt x="28" y="104"/>
                    <a:pt x="13" y="81"/>
                    <a:pt x="13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3" y="35"/>
                    <a:pt x="15" y="21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8" y="8"/>
                    <a:pt x="3" y="28"/>
                    <a:pt x="3" y="50"/>
                  </a:cubicBezTo>
                  <a:cubicBezTo>
                    <a:pt x="3" y="50"/>
                    <a:pt x="3" y="50"/>
                    <a:pt x="3" y="50"/>
                  </a:cubicBezTo>
                  <a:cubicBezTo>
                    <a:pt x="3" y="70"/>
                    <a:pt x="7" y="92"/>
                    <a:pt x="22" y="110"/>
                  </a:cubicBezTo>
                  <a:cubicBezTo>
                    <a:pt x="22" y="110"/>
                    <a:pt x="22" y="110"/>
                    <a:pt x="22" y="110"/>
                  </a:cubicBezTo>
                  <a:cubicBezTo>
                    <a:pt x="22" y="110"/>
                    <a:pt x="22" y="110"/>
                    <a:pt x="23" y="111"/>
                  </a:cubicBezTo>
                  <a:cubicBezTo>
                    <a:pt x="23" y="111"/>
                    <a:pt x="23" y="111"/>
                    <a:pt x="23" y="111"/>
                  </a:cubicBezTo>
                  <a:cubicBezTo>
                    <a:pt x="24" y="112"/>
                    <a:pt x="25" y="113"/>
                    <a:pt x="26" y="113"/>
                  </a:cubicBezTo>
                  <a:cubicBezTo>
                    <a:pt x="26" y="113"/>
                    <a:pt x="26" y="113"/>
                    <a:pt x="26" y="113"/>
                  </a:cubicBezTo>
                  <a:cubicBezTo>
                    <a:pt x="26" y="113"/>
                    <a:pt x="26" y="113"/>
                    <a:pt x="26" y="113"/>
                  </a:cubicBezTo>
                  <a:cubicBezTo>
                    <a:pt x="26" y="113"/>
                    <a:pt x="26" y="113"/>
                    <a:pt x="26" y="113"/>
                  </a:cubicBezTo>
                  <a:cubicBezTo>
                    <a:pt x="26" y="113"/>
                    <a:pt x="26" y="113"/>
                    <a:pt x="26" y="11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5" name="Freeform 50"/>
            <p:cNvSpPr/>
            <p:nvPr/>
          </p:nvSpPr>
          <p:spPr bwMode="auto">
            <a:xfrm>
              <a:off x="5362576" y="4344986"/>
              <a:ext cx="395288" cy="623887"/>
            </a:xfrm>
            <a:custGeom>
              <a:avLst/>
              <a:gdLst>
                <a:gd name="T0" fmla="*/ 16 w 70"/>
                <a:gd name="T1" fmla="*/ 9 h 110"/>
                <a:gd name="T2" fmla="*/ 2 w 70"/>
                <a:gd name="T3" fmla="*/ 102 h 110"/>
                <a:gd name="T4" fmla="*/ 70 w 70"/>
                <a:gd name="T5" fmla="*/ 102 h 110"/>
                <a:gd name="T6" fmla="*/ 64 w 70"/>
                <a:gd name="T7" fmla="*/ 19 h 110"/>
                <a:gd name="T8" fmla="*/ 58 w 70"/>
                <a:gd name="T9" fmla="*/ 10 h 110"/>
                <a:gd name="T10" fmla="*/ 16 w 70"/>
                <a:gd name="T11" fmla="*/ 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" h="110">
                  <a:moveTo>
                    <a:pt x="16" y="9"/>
                  </a:moveTo>
                  <a:cubicBezTo>
                    <a:pt x="16" y="9"/>
                    <a:pt x="0" y="44"/>
                    <a:pt x="2" y="102"/>
                  </a:cubicBezTo>
                  <a:cubicBezTo>
                    <a:pt x="2" y="102"/>
                    <a:pt x="46" y="110"/>
                    <a:pt x="70" y="102"/>
                  </a:cubicBezTo>
                  <a:cubicBezTo>
                    <a:pt x="64" y="19"/>
                    <a:pt x="64" y="19"/>
                    <a:pt x="64" y="19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25" y="0"/>
                    <a:pt x="16" y="9"/>
                  </a:cubicBezTo>
                  <a:close/>
                </a:path>
              </a:pathLst>
            </a:custGeom>
            <a:solidFill>
              <a:srgbClr val="FFC8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6" name="Freeform 51"/>
            <p:cNvSpPr>
              <a:spLocks noEditPoints="1"/>
            </p:cNvSpPr>
            <p:nvPr/>
          </p:nvSpPr>
          <p:spPr bwMode="auto">
            <a:xfrm>
              <a:off x="5362576" y="4367211"/>
              <a:ext cx="406400" cy="584200"/>
            </a:xfrm>
            <a:custGeom>
              <a:avLst/>
              <a:gdLst>
                <a:gd name="T0" fmla="*/ 2 w 72"/>
                <a:gd name="T1" fmla="*/ 100 h 103"/>
                <a:gd name="T2" fmla="*/ 1 w 72"/>
                <a:gd name="T3" fmla="*/ 98 h 103"/>
                <a:gd name="T4" fmla="*/ 1 w 72"/>
                <a:gd name="T5" fmla="*/ 98 h 103"/>
                <a:gd name="T6" fmla="*/ 0 w 72"/>
                <a:gd name="T7" fmla="*/ 85 h 103"/>
                <a:gd name="T8" fmla="*/ 0 w 72"/>
                <a:gd name="T9" fmla="*/ 85 h 103"/>
                <a:gd name="T10" fmla="*/ 15 w 72"/>
                <a:gd name="T11" fmla="*/ 4 h 103"/>
                <a:gd name="T12" fmla="*/ 15 w 72"/>
                <a:gd name="T13" fmla="*/ 4 h 103"/>
                <a:gd name="T14" fmla="*/ 15 w 72"/>
                <a:gd name="T15" fmla="*/ 4 h 103"/>
                <a:gd name="T16" fmla="*/ 30 w 72"/>
                <a:gd name="T17" fmla="*/ 0 h 103"/>
                <a:gd name="T18" fmla="*/ 30 w 72"/>
                <a:gd name="T19" fmla="*/ 0 h 103"/>
                <a:gd name="T20" fmla="*/ 59 w 72"/>
                <a:gd name="T21" fmla="*/ 4 h 103"/>
                <a:gd name="T22" fmla="*/ 59 w 72"/>
                <a:gd name="T23" fmla="*/ 4 h 103"/>
                <a:gd name="T24" fmla="*/ 60 w 72"/>
                <a:gd name="T25" fmla="*/ 5 h 103"/>
                <a:gd name="T26" fmla="*/ 60 w 72"/>
                <a:gd name="T27" fmla="*/ 5 h 103"/>
                <a:gd name="T28" fmla="*/ 65 w 72"/>
                <a:gd name="T29" fmla="*/ 14 h 103"/>
                <a:gd name="T30" fmla="*/ 65 w 72"/>
                <a:gd name="T31" fmla="*/ 15 h 103"/>
                <a:gd name="T32" fmla="*/ 72 w 72"/>
                <a:gd name="T33" fmla="*/ 98 h 103"/>
                <a:gd name="T34" fmla="*/ 71 w 72"/>
                <a:gd name="T35" fmla="*/ 99 h 103"/>
                <a:gd name="T36" fmla="*/ 71 w 72"/>
                <a:gd name="T37" fmla="*/ 99 h 103"/>
                <a:gd name="T38" fmla="*/ 41 w 72"/>
                <a:gd name="T39" fmla="*/ 103 h 103"/>
                <a:gd name="T40" fmla="*/ 41 w 72"/>
                <a:gd name="T41" fmla="*/ 103 h 103"/>
                <a:gd name="T42" fmla="*/ 2 w 72"/>
                <a:gd name="T43" fmla="*/ 100 h 103"/>
                <a:gd name="T44" fmla="*/ 41 w 72"/>
                <a:gd name="T45" fmla="*/ 100 h 103"/>
                <a:gd name="T46" fmla="*/ 69 w 72"/>
                <a:gd name="T47" fmla="*/ 97 h 103"/>
                <a:gd name="T48" fmla="*/ 69 w 72"/>
                <a:gd name="T49" fmla="*/ 97 h 103"/>
                <a:gd name="T50" fmla="*/ 62 w 72"/>
                <a:gd name="T51" fmla="*/ 15 h 103"/>
                <a:gd name="T52" fmla="*/ 57 w 72"/>
                <a:gd name="T53" fmla="*/ 7 h 103"/>
                <a:gd name="T54" fmla="*/ 49 w 72"/>
                <a:gd name="T55" fmla="*/ 5 h 103"/>
                <a:gd name="T56" fmla="*/ 49 w 72"/>
                <a:gd name="T57" fmla="*/ 5 h 103"/>
                <a:gd name="T58" fmla="*/ 30 w 72"/>
                <a:gd name="T59" fmla="*/ 3 h 103"/>
                <a:gd name="T60" fmla="*/ 30 w 72"/>
                <a:gd name="T61" fmla="*/ 3 h 103"/>
                <a:gd name="T62" fmla="*/ 18 w 72"/>
                <a:gd name="T63" fmla="*/ 6 h 103"/>
                <a:gd name="T64" fmla="*/ 18 w 72"/>
                <a:gd name="T65" fmla="*/ 6 h 103"/>
                <a:gd name="T66" fmla="*/ 11 w 72"/>
                <a:gd name="T67" fmla="*/ 26 h 103"/>
                <a:gd name="T68" fmla="*/ 11 w 72"/>
                <a:gd name="T69" fmla="*/ 26 h 103"/>
                <a:gd name="T70" fmla="*/ 3 w 72"/>
                <a:gd name="T71" fmla="*/ 85 h 103"/>
                <a:gd name="T72" fmla="*/ 3 w 72"/>
                <a:gd name="T73" fmla="*/ 85 h 103"/>
                <a:gd name="T74" fmla="*/ 4 w 72"/>
                <a:gd name="T75" fmla="*/ 97 h 103"/>
                <a:gd name="T76" fmla="*/ 4 w 72"/>
                <a:gd name="T77" fmla="*/ 97 h 103"/>
                <a:gd name="T78" fmla="*/ 41 w 72"/>
                <a:gd name="T79" fmla="*/ 10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2" h="103">
                  <a:moveTo>
                    <a:pt x="2" y="100"/>
                  </a:moveTo>
                  <a:cubicBezTo>
                    <a:pt x="1" y="100"/>
                    <a:pt x="1" y="99"/>
                    <a:pt x="1" y="98"/>
                  </a:cubicBezTo>
                  <a:cubicBezTo>
                    <a:pt x="1" y="98"/>
                    <a:pt x="1" y="98"/>
                    <a:pt x="1" y="98"/>
                  </a:cubicBezTo>
                  <a:cubicBezTo>
                    <a:pt x="1" y="94"/>
                    <a:pt x="0" y="89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9" y="1"/>
                    <a:pt x="24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43" y="0"/>
                    <a:pt x="59" y="4"/>
                    <a:pt x="59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4"/>
                    <a:pt x="59" y="4"/>
                    <a:pt x="60" y="5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65" y="14"/>
                    <a:pt x="65" y="14"/>
                    <a:pt x="65" y="14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72" y="98"/>
                    <a:pt x="72" y="98"/>
                    <a:pt x="72" y="98"/>
                  </a:cubicBezTo>
                  <a:cubicBezTo>
                    <a:pt x="72" y="98"/>
                    <a:pt x="71" y="99"/>
                    <a:pt x="71" y="99"/>
                  </a:cubicBezTo>
                  <a:cubicBezTo>
                    <a:pt x="71" y="99"/>
                    <a:pt x="71" y="99"/>
                    <a:pt x="71" y="99"/>
                  </a:cubicBezTo>
                  <a:cubicBezTo>
                    <a:pt x="62" y="102"/>
                    <a:pt x="51" y="103"/>
                    <a:pt x="41" y="103"/>
                  </a:cubicBezTo>
                  <a:cubicBezTo>
                    <a:pt x="41" y="103"/>
                    <a:pt x="41" y="103"/>
                    <a:pt x="41" y="103"/>
                  </a:cubicBezTo>
                  <a:cubicBezTo>
                    <a:pt x="21" y="103"/>
                    <a:pt x="2" y="100"/>
                    <a:pt x="2" y="100"/>
                  </a:cubicBezTo>
                  <a:close/>
                  <a:moveTo>
                    <a:pt x="41" y="100"/>
                  </a:moveTo>
                  <a:cubicBezTo>
                    <a:pt x="51" y="100"/>
                    <a:pt x="61" y="99"/>
                    <a:pt x="69" y="97"/>
                  </a:cubicBezTo>
                  <a:cubicBezTo>
                    <a:pt x="69" y="97"/>
                    <a:pt x="69" y="97"/>
                    <a:pt x="69" y="97"/>
                  </a:cubicBezTo>
                  <a:cubicBezTo>
                    <a:pt x="62" y="15"/>
                    <a:pt x="62" y="15"/>
                    <a:pt x="62" y="15"/>
                  </a:cubicBezTo>
                  <a:cubicBezTo>
                    <a:pt x="57" y="7"/>
                    <a:pt x="57" y="7"/>
                    <a:pt x="57" y="7"/>
                  </a:cubicBezTo>
                  <a:cubicBezTo>
                    <a:pt x="56" y="6"/>
                    <a:pt x="53" y="6"/>
                    <a:pt x="49" y="5"/>
                  </a:cubicBezTo>
                  <a:cubicBezTo>
                    <a:pt x="49" y="5"/>
                    <a:pt x="49" y="5"/>
                    <a:pt x="49" y="5"/>
                  </a:cubicBezTo>
                  <a:cubicBezTo>
                    <a:pt x="43" y="4"/>
                    <a:pt x="37" y="3"/>
                    <a:pt x="30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5" y="3"/>
                    <a:pt x="20" y="4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7" y="7"/>
                    <a:pt x="14" y="14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7" y="40"/>
                    <a:pt x="3" y="60"/>
                    <a:pt x="3" y="85"/>
                  </a:cubicBezTo>
                  <a:cubicBezTo>
                    <a:pt x="3" y="85"/>
                    <a:pt x="3" y="85"/>
                    <a:pt x="3" y="85"/>
                  </a:cubicBezTo>
                  <a:cubicBezTo>
                    <a:pt x="3" y="89"/>
                    <a:pt x="4" y="93"/>
                    <a:pt x="4" y="97"/>
                  </a:cubicBezTo>
                  <a:cubicBezTo>
                    <a:pt x="4" y="97"/>
                    <a:pt x="4" y="97"/>
                    <a:pt x="4" y="97"/>
                  </a:cubicBezTo>
                  <a:cubicBezTo>
                    <a:pt x="8" y="98"/>
                    <a:pt x="24" y="100"/>
                    <a:pt x="41" y="100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7" name="Freeform 52"/>
            <p:cNvSpPr/>
            <p:nvPr/>
          </p:nvSpPr>
          <p:spPr bwMode="auto">
            <a:xfrm>
              <a:off x="5051426" y="3641724"/>
              <a:ext cx="1312863" cy="681037"/>
            </a:xfrm>
            <a:custGeom>
              <a:avLst/>
              <a:gdLst>
                <a:gd name="T0" fmla="*/ 26 w 232"/>
                <a:gd name="T1" fmla="*/ 91 h 120"/>
                <a:gd name="T2" fmla="*/ 87 w 232"/>
                <a:gd name="T3" fmla="*/ 1 h 120"/>
                <a:gd name="T4" fmla="*/ 167 w 232"/>
                <a:gd name="T5" fmla="*/ 120 h 120"/>
                <a:gd name="T6" fmla="*/ 26 w 232"/>
                <a:gd name="T7" fmla="*/ 9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2" h="120">
                  <a:moveTo>
                    <a:pt x="26" y="91"/>
                  </a:moveTo>
                  <a:cubicBezTo>
                    <a:pt x="26" y="91"/>
                    <a:pt x="0" y="2"/>
                    <a:pt x="87" y="1"/>
                  </a:cubicBezTo>
                  <a:cubicBezTo>
                    <a:pt x="173" y="0"/>
                    <a:pt x="232" y="73"/>
                    <a:pt x="167" y="120"/>
                  </a:cubicBezTo>
                  <a:lnTo>
                    <a:pt x="26" y="91"/>
                  </a:lnTo>
                  <a:close/>
                </a:path>
              </a:pathLst>
            </a:custGeom>
            <a:solidFill>
              <a:srgbClr val="C787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8" name="Freeform 53"/>
            <p:cNvSpPr>
              <a:spLocks noEditPoints="1"/>
            </p:cNvSpPr>
            <p:nvPr/>
          </p:nvSpPr>
          <p:spPr bwMode="auto">
            <a:xfrm>
              <a:off x="5164139" y="3641724"/>
              <a:ext cx="995363" cy="692150"/>
            </a:xfrm>
            <a:custGeom>
              <a:avLst/>
              <a:gdLst>
                <a:gd name="T0" fmla="*/ 147 w 176"/>
                <a:gd name="T1" fmla="*/ 122 h 122"/>
                <a:gd name="T2" fmla="*/ 5 w 176"/>
                <a:gd name="T3" fmla="*/ 92 h 122"/>
                <a:gd name="T4" fmla="*/ 6 w 176"/>
                <a:gd name="T5" fmla="*/ 91 h 122"/>
                <a:gd name="T6" fmla="*/ 7 w 176"/>
                <a:gd name="T7" fmla="*/ 90 h 122"/>
                <a:gd name="T8" fmla="*/ 6 w 176"/>
                <a:gd name="T9" fmla="*/ 91 h 122"/>
                <a:gd name="T10" fmla="*/ 5 w 176"/>
                <a:gd name="T11" fmla="*/ 92 h 122"/>
                <a:gd name="T12" fmla="*/ 4 w 176"/>
                <a:gd name="T13" fmla="*/ 91 h 122"/>
                <a:gd name="T14" fmla="*/ 4 w 176"/>
                <a:gd name="T15" fmla="*/ 91 h 122"/>
                <a:gd name="T16" fmla="*/ 1 w 176"/>
                <a:gd name="T17" fmla="*/ 63 h 122"/>
                <a:gd name="T18" fmla="*/ 1 w 176"/>
                <a:gd name="T19" fmla="*/ 63 h 122"/>
                <a:gd name="T20" fmla="*/ 67 w 176"/>
                <a:gd name="T21" fmla="*/ 0 h 122"/>
                <a:gd name="T22" fmla="*/ 67 w 176"/>
                <a:gd name="T23" fmla="*/ 0 h 122"/>
                <a:gd name="T24" fmla="*/ 69 w 176"/>
                <a:gd name="T25" fmla="*/ 0 h 122"/>
                <a:gd name="T26" fmla="*/ 69 w 176"/>
                <a:gd name="T27" fmla="*/ 0 h 122"/>
                <a:gd name="T28" fmla="*/ 176 w 176"/>
                <a:gd name="T29" fmla="*/ 74 h 122"/>
                <a:gd name="T30" fmla="*/ 176 w 176"/>
                <a:gd name="T31" fmla="*/ 74 h 122"/>
                <a:gd name="T32" fmla="*/ 148 w 176"/>
                <a:gd name="T33" fmla="*/ 121 h 122"/>
                <a:gd name="T34" fmla="*/ 148 w 176"/>
                <a:gd name="T35" fmla="*/ 121 h 122"/>
                <a:gd name="T36" fmla="*/ 147 w 176"/>
                <a:gd name="T37" fmla="*/ 122 h 122"/>
                <a:gd name="T38" fmla="*/ 147 w 176"/>
                <a:gd name="T39" fmla="*/ 122 h 122"/>
                <a:gd name="T40" fmla="*/ 147 w 176"/>
                <a:gd name="T41" fmla="*/ 122 h 122"/>
                <a:gd name="T42" fmla="*/ 147 w 176"/>
                <a:gd name="T43" fmla="*/ 118 h 122"/>
                <a:gd name="T44" fmla="*/ 173 w 176"/>
                <a:gd name="T45" fmla="*/ 74 h 122"/>
                <a:gd name="T46" fmla="*/ 173 w 176"/>
                <a:gd name="T47" fmla="*/ 74 h 122"/>
                <a:gd name="T48" fmla="*/ 143 w 176"/>
                <a:gd name="T49" fmla="*/ 25 h 122"/>
                <a:gd name="T50" fmla="*/ 143 w 176"/>
                <a:gd name="T51" fmla="*/ 25 h 122"/>
                <a:gd name="T52" fmla="*/ 69 w 176"/>
                <a:gd name="T53" fmla="*/ 3 h 122"/>
                <a:gd name="T54" fmla="*/ 69 w 176"/>
                <a:gd name="T55" fmla="*/ 3 h 122"/>
                <a:gd name="T56" fmla="*/ 67 w 176"/>
                <a:gd name="T57" fmla="*/ 3 h 122"/>
                <a:gd name="T58" fmla="*/ 67 w 176"/>
                <a:gd name="T59" fmla="*/ 3 h 122"/>
                <a:gd name="T60" fmla="*/ 4 w 176"/>
                <a:gd name="T61" fmla="*/ 63 h 122"/>
                <a:gd name="T62" fmla="*/ 4 w 176"/>
                <a:gd name="T63" fmla="*/ 63 h 122"/>
                <a:gd name="T64" fmla="*/ 7 w 176"/>
                <a:gd name="T65" fmla="*/ 90 h 122"/>
                <a:gd name="T66" fmla="*/ 7 w 176"/>
                <a:gd name="T67" fmla="*/ 90 h 122"/>
                <a:gd name="T68" fmla="*/ 147 w 176"/>
                <a:gd name="T69" fmla="*/ 11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76" h="122">
                  <a:moveTo>
                    <a:pt x="147" y="122"/>
                  </a:moveTo>
                  <a:cubicBezTo>
                    <a:pt x="5" y="92"/>
                    <a:pt x="5" y="92"/>
                    <a:pt x="5" y="92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7" y="90"/>
                    <a:pt x="7" y="90"/>
                    <a:pt x="7" y="9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5" y="92"/>
                    <a:pt x="5" y="92"/>
                    <a:pt x="5" y="92"/>
                  </a:cubicBezTo>
                  <a:cubicBezTo>
                    <a:pt x="5" y="92"/>
                    <a:pt x="4" y="92"/>
                    <a:pt x="4" y="91"/>
                  </a:cubicBezTo>
                  <a:cubicBezTo>
                    <a:pt x="4" y="91"/>
                    <a:pt x="4" y="91"/>
                    <a:pt x="4" y="91"/>
                  </a:cubicBezTo>
                  <a:cubicBezTo>
                    <a:pt x="4" y="91"/>
                    <a:pt x="1" y="79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0" y="37"/>
                    <a:pt x="11" y="0"/>
                    <a:pt x="6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8" y="0"/>
                    <a:pt x="68" y="0"/>
                    <a:pt x="69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129" y="0"/>
                    <a:pt x="176" y="35"/>
                    <a:pt x="176" y="74"/>
                  </a:cubicBezTo>
                  <a:cubicBezTo>
                    <a:pt x="176" y="74"/>
                    <a:pt x="176" y="74"/>
                    <a:pt x="176" y="74"/>
                  </a:cubicBezTo>
                  <a:cubicBezTo>
                    <a:pt x="176" y="90"/>
                    <a:pt x="168" y="107"/>
                    <a:pt x="148" y="121"/>
                  </a:cubicBezTo>
                  <a:cubicBezTo>
                    <a:pt x="148" y="121"/>
                    <a:pt x="148" y="121"/>
                    <a:pt x="148" y="121"/>
                  </a:cubicBezTo>
                  <a:cubicBezTo>
                    <a:pt x="148" y="121"/>
                    <a:pt x="148" y="122"/>
                    <a:pt x="147" y="122"/>
                  </a:cubicBezTo>
                  <a:cubicBezTo>
                    <a:pt x="147" y="122"/>
                    <a:pt x="147" y="122"/>
                    <a:pt x="147" y="122"/>
                  </a:cubicBezTo>
                  <a:cubicBezTo>
                    <a:pt x="147" y="122"/>
                    <a:pt x="147" y="122"/>
                    <a:pt x="147" y="122"/>
                  </a:cubicBezTo>
                  <a:close/>
                  <a:moveTo>
                    <a:pt x="147" y="118"/>
                  </a:moveTo>
                  <a:cubicBezTo>
                    <a:pt x="165" y="105"/>
                    <a:pt x="173" y="89"/>
                    <a:pt x="173" y="74"/>
                  </a:cubicBezTo>
                  <a:cubicBezTo>
                    <a:pt x="173" y="74"/>
                    <a:pt x="173" y="74"/>
                    <a:pt x="173" y="74"/>
                  </a:cubicBezTo>
                  <a:cubicBezTo>
                    <a:pt x="173" y="56"/>
                    <a:pt x="162" y="38"/>
                    <a:pt x="143" y="25"/>
                  </a:cubicBezTo>
                  <a:cubicBezTo>
                    <a:pt x="143" y="25"/>
                    <a:pt x="143" y="25"/>
                    <a:pt x="143" y="25"/>
                  </a:cubicBezTo>
                  <a:cubicBezTo>
                    <a:pt x="124" y="11"/>
                    <a:pt x="98" y="3"/>
                    <a:pt x="69" y="3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3"/>
                  </a:cubicBezTo>
                  <a:cubicBezTo>
                    <a:pt x="67" y="3"/>
                    <a:pt x="67" y="3"/>
                    <a:pt x="67" y="3"/>
                  </a:cubicBezTo>
                  <a:cubicBezTo>
                    <a:pt x="13" y="3"/>
                    <a:pt x="4" y="38"/>
                    <a:pt x="4" y="63"/>
                  </a:cubicBezTo>
                  <a:cubicBezTo>
                    <a:pt x="4" y="63"/>
                    <a:pt x="4" y="63"/>
                    <a:pt x="4" y="63"/>
                  </a:cubicBezTo>
                  <a:cubicBezTo>
                    <a:pt x="4" y="76"/>
                    <a:pt x="6" y="87"/>
                    <a:pt x="7" y="90"/>
                  </a:cubicBezTo>
                  <a:cubicBezTo>
                    <a:pt x="7" y="90"/>
                    <a:pt x="7" y="90"/>
                    <a:pt x="7" y="90"/>
                  </a:cubicBezTo>
                  <a:cubicBezTo>
                    <a:pt x="147" y="118"/>
                    <a:pt x="147" y="118"/>
                    <a:pt x="147" y="118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9" name="Freeform 54"/>
            <p:cNvSpPr/>
            <p:nvPr/>
          </p:nvSpPr>
          <p:spPr bwMode="auto">
            <a:xfrm>
              <a:off x="5078414" y="3902074"/>
              <a:ext cx="1030288" cy="676275"/>
            </a:xfrm>
            <a:custGeom>
              <a:avLst/>
              <a:gdLst>
                <a:gd name="T0" fmla="*/ 40 w 182"/>
                <a:gd name="T1" fmla="*/ 11 h 119"/>
                <a:gd name="T2" fmla="*/ 21 w 182"/>
                <a:gd name="T3" fmla="*/ 45 h 119"/>
                <a:gd name="T4" fmla="*/ 8 w 182"/>
                <a:gd name="T5" fmla="*/ 39 h 119"/>
                <a:gd name="T6" fmla="*/ 16 w 182"/>
                <a:gd name="T7" fmla="*/ 61 h 119"/>
                <a:gd name="T8" fmla="*/ 74 w 182"/>
                <a:gd name="T9" fmla="*/ 107 h 119"/>
                <a:gd name="T10" fmla="*/ 159 w 182"/>
                <a:gd name="T11" fmla="*/ 93 h 119"/>
                <a:gd name="T12" fmla="*/ 176 w 182"/>
                <a:gd name="T13" fmla="*/ 84 h 119"/>
                <a:gd name="T14" fmla="*/ 160 w 182"/>
                <a:gd name="T15" fmla="*/ 74 h 119"/>
                <a:gd name="T16" fmla="*/ 153 w 182"/>
                <a:gd name="T17" fmla="*/ 48 h 119"/>
                <a:gd name="T18" fmla="*/ 76 w 182"/>
                <a:gd name="T19" fmla="*/ 0 h 119"/>
                <a:gd name="T20" fmla="*/ 40 w 182"/>
                <a:gd name="T21" fmla="*/ 1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2" h="119">
                  <a:moveTo>
                    <a:pt x="40" y="11"/>
                  </a:moveTo>
                  <a:cubicBezTo>
                    <a:pt x="24" y="34"/>
                    <a:pt x="21" y="45"/>
                    <a:pt x="21" y="45"/>
                  </a:cubicBezTo>
                  <a:cubicBezTo>
                    <a:pt x="21" y="45"/>
                    <a:pt x="16" y="37"/>
                    <a:pt x="8" y="39"/>
                  </a:cubicBezTo>
                  <a:cubicBezTo>
                    <a:pt x="1" y="42"/>
                    <a:pt x="0" y="62"/>
                    <a:pt x="16" y="61"/>
                  </a:cubicBezTo>
                  <a:cubicBezTo>
                    <a:pt x="16" y="61"/>
                    <a:pt x="24" y="95"/>
                    <a:pt x="74" y="107"/>
                  </a:cubicBezTo>
                  <a:cubicBezTo>
                    <a:pt x="123" y="119"/>
                    <a:pt x="159" y="93"/>
                    <a:pt x="159" y="93"/>
                  </a:cubicBezTo>
                  <a:cubicBezTo>
                    <a:pt x="159" y="93"/>
                    <a:pt x="170" y="98"/>
                    <a:pt x="176" y="84"/>
                  </a:cubicBezTo>
                  <a:cubicBezTo>
                    <a:pt x="182" y="70"/>
                    <a:pt x="170" y="65"/>
                    <a:pt x="160" y="74"/>
                  </a:cubicBezTo>
                  <a:cubicBezTo>
                    <a:pt x="153" y="48"/>
                    <a:pt x="153" y="48"/>
                    <a:pt x="153" y="48"/>
                  </a:cubicBezTo>
                  <a:cubicBezTo>
                    <a:pt x="76" y="0"/>
                    <a:pt x="76" y="0"/>
                    <a:pt x="76" y="0"/>
                  </a:cubicBezTo>
                  <a:lnTo>
                    <a:pt x="40" y="11"/>
                  </a:lnTo>
                  <a:close/>
                </a:path>
              </a:pathLst>
            </a:custGeom>
            <a:solidFill>
              <a:srgbClr val="FFDC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0" name="Freeform 55"/>
            <p:cNvSpPr>
              <a:spLocks noEditPoints="1"/>
            </p:cNvSpPr>
            <p:nvPr/>
          </p:nvSpPr>
          <p:spPr bwMode="auto">
            <a:xfrm>
              <a:off x="5091114" y="3890962"/>
              <a:ext cx="1001713" cy="641350"/>
            </a:xfrm>
            <a:custGeom>
              <a:avLst/>
              <a:gdLst>
                <a:gd name="T0" fmla="*/ 13 w 177"/>
                <a:gd name="T1" fmla="*/ 64 h 113"/>
                <a:gd name="T2" fmla="*/ 13 w 177"/>
                <a:gd name="T3" fmla="*/ 64 h 113"/>
                <a:gd name="T4" fmla="*/ 0 w 177"/>
                <a:gd name="T5" fmla="*/ 51 h 113"/>
                <a:gd name="T6" fmla="*/ 6 w 177"/>
                <a:gd name="T7" fmla="*/ 40 h 113"/>
                <a:gd name="T8" fmla="*/ 9 w 177"/>
                <a:gd name="T9" fmla="*/ 39 h 113"/>
                <a:gd name="T10" fmla="*/ 18 w 177"/>
                <a:gd name="T11" fmla="*/ 44 h 113"/>
                <a:gd name="T12" fmla="*/ 37 w 177"/>
                <a:gd name="T13" fmla="*/ 13 h 113"/>
                <a:gd name="T14" fmla="*/ 37 w 177"/>
                <a:gd name="T15" fmla="*/ 12 h 113"/>
                <a:gd name="T16" fmla="*/ 75 w 177"/>
                <a:gd name="T17" fmla="*/ 0 h 113"/>
                <a:gd name="T18" fmla="*/ 152 w 177"/>
                <a:gd name="T19" fmla="*/ 48 h 113"/>
                <a:gd name="T20" fmla="*/ 159 w 177"/>
                <a:gd name="T21" fmla="*/ 73 h 113"/>
                <a:gd name="T22" fmla="*/ 168 w 177"/>
                <a:gd name="T23" fmla="*/ 70 h 113"/>
                <a:gd name="T24" fmla="*/ 177 w 177"/>
                <a:gd name="T25" fmla="*/ 79 h 113"/>
                <a:gd name="T26" fmla="*/ 175 w 177"/>
                <a:gd name="T27" fmla="*/ 87 h 113"/>
                <a:gd name="T28" fmla="*/ 161 w 177"/>
                <a:gd name="T29" fmla="*/ 97 h 113"/>
                <a:gd name="T30" fmla="*/ 157 w 177"/>
                <a:gd name="T31" fmla="*/ 96 h 113"/>
                <a:gd name="T32" fmla="*/ 98 w 177"/>
                <a:gd name="T33" fmla="*/ 113 h 113"/>
                <a:gd name="T34" fmla="*/ 16 w 177"/>
                <a:gd name="T35" fmla="*/ 63 h 113"/>
                <a:gd name="T36" fmla="*/ 18 w 177"/>
                <a:gd name="T37" fmla="*/ 68 h 113"/>
                <a:gd name="T38" fmla="*/ 26 w 177"/>
                <a:gd name="T39" fmla="*/ 80 h 113"/>
                <a:gd name="T40" fmla="*/ 72 w 177"/>
                <a:gd name="T41" fmla="*/ 107 h 113"/>
                <a:gd name="T42" fmla="*/ 98 w 177"/>
                <a:gd name="T43" fmla="*/ 110 h 113"/>
                <a:gd name="T44" fmla="*/ 140 w 177"/>
                <a:gd name="T45" fmla="*/ 102 h 113"/>
                <a:gd name="T46" fmla="*/ 156 w 177"/>
                <a:gd name="T47" fmla="*/ 94 h 113"/>
                <a:gd name="T48" fmla="*/ 158 w 177"/>
                <a:gd name="T49" fmla="*/ 93 h 113"/>
                <a:gd name="T50" fmla="*/ 161 w 177"/>
                <a:gd name="T51" fmla="*/ 94 h 113"/>
                <a:gd name="T52" fmla="*/ 172 w 177"/>
                <a:gd name="T53" fmla="*/ 85 h 113"/>
                <a:gd name="T54" fmla="*/ 174 w 177"/>
                <a:gd name="T55" fmla="*/ 79 h 113"/>
                <a:gd name="T56" fmla="*/ 168 w 177"/>
                <a:gd name="T57" fmla="*/ 73 h 113"/>
                <a:gd name="T58" fmla="*/ 160 w 177"/>
                <a:gd name="T59" fmla="*/ 77 h 113"/>
                <a:gd name="T60" fmla="*/ 158 w 177"/>
                <a:gd name="T61" fmla="*/ 77 h 113"/>
                <a:gd name="T62" fmla="*/ 157 w 177"/>
                <a:gd name="T63" fmla="*/ 76 h 113"/>
                <a:gd name="T64" fmla="*/ 74 w 177"/>
                <a:gd name="T65" fmla="*/ 3 h 113"/>
                <a:gd name="T66" fmla="*/ 24 w 177"/>
                <a:gd name="T67" fmla="*/ 39 h 113"/>
                <a:gd name="T68" fmla="*/ 20 w 177"/>
                <a:gd name="T69" fmla="*/ 47 h 113"/>
                <a:gd name="T70" fmla="*/ 19 w 177"/>
                <a:gd name="T71" fmla="*/ 48 h 113"/>
                <a:gd name="T72" fmla="*/ 17 w 177"/>
                <a:gd name="T73" fmla="*/ 48 h 113"/>
                <a:gd name="T74" fmla="*/ 15 w 177"/>
                <a:gd name="T75" fmla="*/ 45 h 113"/>
                <a:gd name="T76" fmla="*/ 9 w 177"/>
                <a:gd name="T77" fmla="*/ 42 h 113"/>
                <a:gd name="T78" fmla="*/ 7 w 177"/>
                <a:gd name="T79" fmla="*/ 43 h 113"/>
                <a:gd name="T80" fmla="*/ 3 w 177"/>
                <a:gd name="T81" fmla="*/ 51 h 113"/>
                <a:gd name="T82" fmla="*/ 13 w 177"/>
                <a:gd name="T83" fmla="*/ 61 h 113"/>
                <a:gd name="T84" fmla="*/ 14 w 177"/>
                <a:gd name="T85" fmla="*/ 61 h 113"/>
                <a:gd name="T86" fmla="*/ 14 w 177"/>
                <a:gd name="T87" fmla="*/ 61 h 113"/>
                <a:gd name="T88" fmla="*/ 16 w 177"/>
                <a:gd name="T89" fmla="*/ 6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7" h="113">
                  <a:moveTo>
                    <a:pt x="71" y="110"/>
                  </a:moveTo>
                  <a:cubicBezTo>
                    <a:pt x="27" y="99"/>
                    <a:pt x="15" y="71"/>
                    <a:pt x="13" y="64"/>
                  </a:cubicBezTo>
                  <a:cubicBezTo>
                    <a:pt x="13" y="64"/>
                    <a:pt x="13" y="64"/>
                    <a:pt x="13" y="64"/>
                  </a:cubicBezTo>
                  <a:cubicBezTo>
                    <a:pt x="13" y="64"/>
                    <a:pt x="13" y="64"/>
                    <a:pt x="13" y="64"/>
                  </a:cubicBezTo>
                  <a:cubicBezTo>
                    <a:pt x="13" y="64"/>
                    <a:pt x="13" y="64"/>
                    <a:pt x="13" y="64"/>
                  </a:cubicBezTo>
                  <a:cubicBezTo>
                    <a:pt x="4" y="64"/>
                    <a:pt x="0" y="57"/>
                    <a:pt x="0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46"/>
                    <a:pt x="2" y="41"/>
                    <a:pt x="6" y="40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7" y="39"/>
                    <a:pt x="8" y="39"/>
                    <a:pt x="9" y="39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13" y="39"/>
                    <a:pt x="16" y="42"/>
                    <a:pt x="18" y="44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20" y="39"/>
                    <a:pt x="25" y="29"/>
                    <a:pt x="37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4" y="0"/>
                    <a:pt x="74" y="0"/>
                    <a:pt x="75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152" y="48"/>
                    <a:pt x="152" y="48"/>
                    <a:pt x="152" y="48"/>
                  </a:cubicBezTo>
                  <a:cubicBezTo>
                    <a:pt x="152" y="49"/>
                    <a:pt x="152" y="49"/>
                    <a:pt x="152" y="49"/>
                  </a:cubicBezTo>
                  <a:cubicBezTo>
                    <a:pt x="159" y="73"/>
                    <a:pt x="159" y="73"/>
                    <a:pt x="159" y="73"/>
                  </a:cubicBezTo>
                  <a:cubicBezTo>
                    <a:pt x="162" y="71"/>
                    <a:pt x="165" y="70"/>
                    <a:pt x="168" y="70"/>
                  </a:cubicBezTo>
                  <a:cubicBezTo>
                    <a:pt x="168" y="70"/>
                    <a:pt x="168" y="70"/>
                    <a:pt x="168" y="70"/>
                  </a:cubicBezTo>
                  <a:cubicBezTo>
                    <a:pt x="173" y="70"/>
                    <a:pt x="177" y="73"/>
                    <a:pt x="177" y="79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7" y="81"/>
                    <a:pt x="176" y="84"/>
                    <a:pt x="175" y="87"/>
                  </a:cubicBezTo>
                  <a:cubicBezTo>
                    <a:pt x="175" y="87"/>
                    <a:pt x="175" y="87"/>
                    <a:pt x="175" y="87"/>
                  </a:cubicBezTo>
                  <a:cubicBezTo>
                    <a:pt x="171" y="95"/>
                    <a:pt x="165" y="97"/>
                    <a:pt x="161" y="97"/>
                  </a:cubicBezTo>
                  <a:cubicBezTo>
                    <a:pt x="161" y="97"/>
                    <a:pt x="161" y="97"/>
                    <a:pt x="161" y="97"/>
                  </a:cubicBezTo>
                  <a:cubicBezTo>
                    <a:pt x="160" y="97"/>
                    <a:pt x="158" y="97"/>
                    <a:pt x="157" y="96"/>
                  </a:cubicBezTo>
                  <a:cubicBezTo>
                    <a:pt x="157" y="96"/>
                    <a:pt x="157" y="96"/>
                    <a:pt x="157" y="96"/>
                  </a:cubicBezTo>
                  <a:cubicBezTo>
                    <a:pt x="153" y="99"/>
                    <a:pt x="131" y="113"/>
                    <a:pt x="98" y="113"/>
                  </a:cubicBezTo>
                  <a:cubicBezTo>
                    <a:pt x="98" y="113"/>
                    <a:pt x="98" y="113"/>
                    <a:pt x="98" y="113"/>
                  </a:cubicBezTo>
                  <a:cubicBezTo>
                    <a:pt x="90" y="113"/>
                    <a:pt x="81" y="112"/>
                    <a:pt x="71" y="110"/>
                  </a:cubicBezTo>
                  <a:close/>
                  <a:moveTo>
                    <a:pt x="16" y="63"/>
                  </a:moveTo>
                  <a:cubicBezTo>
                    <a:pt x="16" y="63"/>
                    <a:pt x="16" y="65"/>
                    <a:pt x="18" y="68"/>
                  </a:cubicBezTo>
                  <a:cubicBezTo>
                    <a:pt x="18" y="68"/>
                    <a:pt x="18" y="68"/>
                    <a:pt x="18" y="68"/>
                  </a:cubicBezTo>
                  <a:cubicBezTo>
                    <a:pt x="19" y="71"/>
                    <a:pt x="21" y="75"/>
                    <a:pt x="26" y="80"/>
                  </a:cubicBezTo>
                  <a:cubicBezTo>
                    <a:pt x="26" y="80"/>
                    <a:pt x="26" y="80"/>
                    <a:pt x="26" y="80"/>
                  </a:cubicBezTo>
                  <a:cubicBezTo>
                    <a:pt x="34" y="90"/>
                    <a:pt x="48" y="101"/>
                    <a:pt x="72" y="107"/>
                  </a:cubicBezTo>
                  <a:cubicBezTo>
                    <a:pt x="72" y="107"/>
                    <a:pt x="72" y="107"/>
                    <a:pt x="72" y="107"/>
                  </a:cubicBezTo>
                  <a:cubicBezTo>
                    <a:pt x="81" y="109"/>
                    <a:pt x="90" y="110"/>
                    <a:pt x="98" y="110"/>
                  </a:cubicBezTo>
                  <a:cubicBezTo>
                    <a:pt x="98" y="110"/>
                    <a:pt x="98" y="110"/>
                    <a:pt x="98" y="110"/>
                  </a:cubicBezTo>
                  <a:cubicBezTo>
                    <a:pt x="116" y="110"/>
                    <a:pt x="130" y="106"/>
                    <a:pt x="140" y="102"/>
                  </a:cubicBezTo>
                  <a:cubicBezTo>
                    <a:pt x="140" y="102"/>
                    <a:pt x="140" y="102"/>
                    <a:pt x="140" y="102"/>
                  </a:cubicBezTo>
                  <a:cubicBezTo>
                    <a:pt x="150" y="98"/>
                    <a:pt x="156" y="94"/>
                    <a:pt x="156" y="94"/>
                  </a:cubicBezTo>
                  <a:cubicBezTo>
                    <a:pt x="156" y="94"/>
                    <a:pt x="156" y="94"/>
                    <a:pt x="156" y="94"/>
                  </a:cubicBezTo>
                  <a:cubicBezTo>
                    <a:pt x="157" y="93"/>
                    <a:pt x="157" y="93"/>
                    <a:pt x="158" y="93"/>
                  </a:cubicBezTo>
                  <a:cubicBezTo>
                    <a:pt x="158" y="93"/>
                    <a:pt x="158" y="93"/>
                    <a:pt x="158" y="93"/>
                  </a:cubicBezTo>
                  <a:cubicBezTo>
                    <a:pt x="158" y="93"/>
                    <a:pt x="159" y="94"/>
                    <a:pt x="161" y="94"/>
                  </a:cubicBezTo>
                  <a:cubicBezTo>
                    <a:pt x="161" y="94"/>
                    <a:pt x="161" y="94"/>
                    <a:pt x="161" y="94"/>
                  </a:cubicBezTo>
                  <a:cubicBezTo>
                    <a:pt x="165" y="94"/>
                    <a:pt x="169" y="93"/>
                    <a:pt x="172" y="85"/>
                  </a:cubicBezTo>
                  <a:cubicBezTo>
                    <a:pt x="172" y="85"/>
                    <a:pt x="172" y="85"/>
                    <a:pt x="172" y="85"/>
                  </a:cubicBezTo>
                  <a:cubicBezTo>
                    <a:pt x="173" y="83"/>
                    <a:pt x="174" y="81"/>
                    <a:pt x="174" y="79"/>
                  </a:cubicBezTo>
                  <a:cubicBezTo>
                    <a:pt x="174" y="79"/>
                    <a:pt x="174" y="79"/>
                    <a:pt x="174" y="79"/>
                  </a:cubicBezTo>
                  <a:cubicBezTo>
                    <a:pt x="174" y="75"/>
                    <a:pt x="171" y="73"/>
                    <a:pt x="168" y="73"/>
                  </a:cubicBezTo>
                  <a:cubicBezTo>
                    <a:pt x="168" y="73"/>
                    <a:pt x="168" y="73"/>
                    <a:pt x="168" y="73"/>
                  </a:cubicBezTo>
                  <a:cubicBezTo>
                    <a:pt x="165" y="73"/>
                    <a:pt x="162" y="74"/>
                    <a:pt x="160" y="77"/>
                  </a:cubicBezTo>
                  <a:cubicBezTo>
                    <a:pt x="160" y="77"/>
                    <a:pt x="160" y="77"/>
                    <a:pt x="160" y="77"/>
                  </a:cubicBezTo>
                  <a:cubicBezTo>
                    <a:pt x="159" y="77"/>
                    <a:pt x="159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ubicBezTo>
                    <a:pt x="158" y="77"/>
                    <a:pt x="157" y="77"/>
                    <a:pt x="157" y="76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49" y="51"/>
                    <a:pt x="149" y="51"/>
                    <a:pt x="149" y="51"/>
                  </a:cubicBezTo>
                  <a:cubicBezTo>
                    <a:pt x="74" y="3"/>
                    <a:pt x="74" y="3"/>
                    <a:pt x="74" y="3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31" y="26"/>
                    <a:pt x="26" y="34"/>
                    <a:pt x="24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1" y="45"/>
                    <a:pt x="20" y="47"/>
                    <a:pt x="20" y="47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20" y="48"/>
                    <a:pt x="19" y="48"/>
                    <a:pt x="19" y="48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18" y="48"/>
                    <a:pt x="18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6" y="46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3" y="43"/>
                    <a:pt x="11" y="42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8" y="42"/>
                    <a:pt x="8" y="42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5" y="43"/>
                    <a:pt x="3" y="47"/>
                    <a:pt x="3" y="51"/>
                  </a:cubicBezTo>
                  <a:cubicBezTo>
                    <a:pt x="3" y="51"/>
                    <a:pt x="3" y="51"/>
                    <a:pt x="3" y="51"/>
                  </a:cubicBezTo>
                  <a:cubicBezTo>
                    <a:pt x="3" y="56"/>
                    <a:pt x="6" y="61"/>
                    <a:pt x="13" y="61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3" y="61"/>
                    <a:pt x="13" y="61"/>
                    <a:pt x="14" y="61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5" y="61"/>
                    <a:pt x="15" y="62"/>
                    <a:pt x="16" y="6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1" name="Freeform 56"/>
            <p:cNvSpPr/>
            <p:nvPr/>
          </p:nvSpPr>
          <p:spPr bwMode="auto">
            <a:xfrm>
              <a:off x="5418139" y="4327524"/>
              <a:ext cx="209550" cy="90487"/>
            </a:xfrm>
            <a:custGeom>
              <a:avLst/>
              <a:gdLst>
                <a:gd name="T0" fmla="*/ 0 w 37"/>
                <a:gd name="T1" fmla="*/ 2 h 16"/>
                <a:gd name="T2" fmla="*/ 0 w 37"/>
                <a:gd name="T3" fmla="*/ 2 h 16"/>
                <a:gd name="T4" fmla="*/ 1 w 37"/>
                <a:gd name="T5" fmla="*/ 0 h 16"/>
                <a:gd name="T6" fmla="*/ 1 w 37"/>
                <a:gd name="T7" fmla="*/ 0 h 16"/>
                <a:gd name="T8" fmla="*/ 3 w 37"/>
                <a:gd name="T9" fmla="*/ 1 h 16"/>
                <a:gd name="T10" fmla="*/ 3 w 37"/>
                <a:gd name="T11" fmla="*/ 1 h 16"/>
                <a:gd name="T12" fmla="*/ 7 w 37"/>
                <a:gd name="T13" fmla="*/ 7 h 16"/>
                <a:gd name="T14" fmla="*/ 7 w 37"/>
                <a:gd name="T15" fmla="*/ 7 h 16"/>
                <a:gd name="T16" fmla="*/ 21 w 37"/>
                <a:gd name="T17" fmla="*/ 13 h 16"/>
                <a:gd name="T18" fmla="*/ 21 w 37"/>
                <a:gd name="T19" fmla="*/ 13 h 16"/>
                <a:gd name="T20" fmla="*/ 34 w 37"/>
                <a:gd name="T21" fmla="*/ 9 h 16"/>
                <a:gd name="T22" fmla="*/ 34 w 37"/>
                <a:gd name="T23" fmla="*/ 9 h 16"/>
                <a:gd name="T24" fmla="*/ 37 w 37"/>
                <a:gd name="T25" fmla="*/ 10 h 16"/>
                <a:gd name="T26" fmla="*/ 37 w 37"/>
                <a:gd name="T27" fmla="*/ 10 h 16"/>
                <a:gd name="T28" fmla="*/ 36 w 37"/>
                <a:gd name="T29" fmla="*/ 12 h 16"/>
                <a:gd name="T30" fmla="*/ 36 w 37"/>
                <a:gd name="T31" fmla="*/ 12 h 16"/>
                <a:gd name="T32" fmla="*/ 21 w 37"/>
                <a:gd name="T33" fmla="*/ 16 h 16"/>
                <a:gd name="T34" fmla="*/ 21 w 37"/>
                <a:gd name="T35" fmla="*/ 16 h 16"/>
                <a:gd name="T36" fmla="*/ 0 w 37"/>
                <a:gd name="T37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" h="16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4" y="4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10" y="10"/>
                    <a:pt x="15" y="13"/>
                    <a:pt x="21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5" y="13"/>
                    <a:pt x="29" y="12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9"/>
                    <a:pt x="36" y="9"/>
                    <a:pt x="37" y="10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7" y="11"/>
                    <a:pt x="37" y="12"/>
                    <a:pt x="36" y="12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0" y="15"/>
                    <a:pt x="26" y="16"/>
                    <a:pt x="21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6" y="16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2" name="Freeform 57"/>
            <p:cNvSpPr/>
            <p:nvPr/>
          </p:nvSpPr>
          <p:spPr bwMode="auto">
            <a:xfrm>
              <a:off x="5718176" y="4305299"/>
              <a:ext cx="79375" cy="73025"/>
            </a:xfrm>
            <a:custGeom>
              <a:avLst/>
              <a:gdLst>
                <a:gd name="T0" fmla="*/ 14 w 14"/>
                <a:gd name="T1" fmla="*/ 6 h 13"/>
                <a:gd name="T2" fmla="*/ 7 w 14"/>
                <a:gd name="T3" fmla="*/ 13 h 13"/>
                <a:gd name="T4" fmla="*/ 0 w 14"/>
                <a:gd name="T5" fmla="*/ 6 h 13"/>
                <a:gd name="T6" fmla="*/ 7 w 14"/>
                <a:gd name="T7" fmla="*/ 0 h 13"/>
                <a:gd name="T8" fmla="*/ 14 w 14"/>
                <a:gd name="T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14" y="6"/>
                  </a:moveTo>
                  <a:cubicBezTo>
                    <a:pt x="13" y="10"/>
                    <a:pt x="10" y="13"/>
                    <a:pt x="7" y="13"/>
                  </a:cubicBezTo>
                  <a:cubicBezTo>
                    <a:pt x="3" y="13"/>
                    <a:pt x="0" y="10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1" y="0"/>
                    <a:pt x="14" y="3"/>
                    <a:pt x="14" y="6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3" name="Freeform 58"/>
            <p:cNvSpPr/>
            <p:nvPr/>
          </p:nvSpPr>
          <p:spPr bwMode="auto">
            <a:xfrm>
              <a:off x="5316539" y="4190999"/>
              <a:ext cx="74613" cy="74612"/>
            </a:xfrm>
            <a:custGeom>
              <a:avLst/>
              <a:gdLst>
                <a:gd name="T0" fmla="*/ 13 w 13"/>
                <a:gd name="T1" fmla="*/ 7 h 13"/>
                <a:gd name="T2" fmla="*/ 7 w 13"/>
                <a:gd name="T3" fmla="*/ 13 h 13"/>
                <a:gd name="T4" fmla="*/ 0 w 13"/>
                <a:gd name="T5" fmla="*/ 6 h 13"/>
                <a:gd name="T6" fmla="*/ 7 w 13"/>
                <a:gd name="T7" fmla="*/ 0 h 13"/>
                <a:gd name="T8" fmla="*/ 13 w 13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13" y="7"/>
                  </a:moveTo>
                  <a:cubicBezTo>
                    <a:pt x="13" y="10"/>
                    <a:pt x="10" y="13"/>
                    <a:pt x="7" y="13"/>
                  </a:cubicBezTo>
                  <a:cubicBezTo>
                    <a:pt x="3" y="13"/>
                    <a:pt x="0" y="10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1" y="0"/>
                    <a:pt x="13" y="3"/>
                    <a:pt x="13" y="7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4" name="Freeform 59"/>
            <p:cNvSpPr/>
            <p:nvPr/>
          </p:nvSpPr>
          <p:spPr bwMode="auto">
            <a:xfrm>
              <a:off x="5695951" y="4391024"/>
              <a:ext cx="152400" cy="95250"/>
            </a:xfrm>
            <a:custGeom>
              <a:avLst/>
              <a:gdLst>
                <a:gd name="T0" fmla="*/ 27 w 27"/>
                <a:gd name="T1" fmla="*/ 7 h 17"/>
                <a:gd name="T2" fmla="*/ 14 w 27"/>
                <a:gd name="T3" fmla="*/ 16 h 17"/>
                <a:gd name="T4" fmla="*/ 0 w 27"/>
                <a:gd name="T5" fmla="*/ 9 h 17"/>
                <a:gd name="T6" fmla="*/ 13 w 27"/>
                <a:gd name="T7" fmla="*/ 0 h 17"/>
                <a:gd name="T8" fmla="*/ 27 w 27"/>
                <a:gd name="T9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7">
                  <a:moveTo>
                    <a:pt x="27" y="7"/>
                  </a:moveTo>
                  <a:cubicBezTo>
                    <a:pt x="27" y="12"/>
                    <a:pt x="22" y="16"/>
                    <a:pt x="14" y="16"/>
                  </a:cubicBezTo>
                  <a:cubicBezTo>
                    <a:pt x="7" y="17"/>
                    <a:pt x="0" y="14"/>
                    <a:pt x="0" y="9"/>
                  </a:cubicBezTo>
                  <a:cubicBezTo>
                    <a:pt x="0" y="5"/>
                    <a:pt x="6" y="1"/>
                    <a:pt x="13" y="0"/>
                  </a:cubicBezTo>
                  <a:cubicBezTo>
                    <a:pt x="21" y="0"/>
                    <a:pt x="27" y="3"/>
                    <a:pt x="27" y="7"/>
                  </a:cubicBezTo>
                  <a:close/>
                </a:path>
              </a:pathLst>
            </a:custGeom>
            <a:solidFill>
              <a:srgbClr val="FFB3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5" name="Freeform 60"/>
            <p:cNvSpPr/>
            <p:nvPr/>
          </p:nvSpPr>
          <p:spPr bwMode="auto">
            <a:xfrm>
              <a:off x="5197476" y="4232274"/>
              <a:ext cx="158750" cy="119062"/>
            </a:xfrm>
            <a:custGeom>
              <a:avLst/>
              <a:gdLst>
                <a:gd name="T0" fmla="*/ 26 w 28"/>
                <a:gd name="T1" fmla="*/ 17 h 21"/>
                <a:gd name="T2" fmla="*/ 10 w 28"/>
                <a:gd name="T3" fmla="*/ 17 h 21"/>
                <a:gd name="T4" fmla="*/ 2 w 28"/>
                <a:gd name="T5" fmla="*/ 4 h 21"/>
                <a:gd name="T6" fmla="*/ 18 w 28"/>
                <a:gd name="T7" fmla="*/ 3 h 21"/>
                <a:gd name="T8" fmla="*/ 26 w 28"/>
                <a:gd name="T9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1">
                  <a:moveTo>
                    <a:pt x="26" y="17"/>
                  </a:moveTo>
                  <a:cubicBezTo>
                    <a:pt x="24" y="20"/>
                    <a:pt x="17" y="21"/>
                    <a:pt x="10" y="17"/>
                  </a:cubicBezTo>
                  <a:cubicBezTo>
                    <a:pt x="4" y="14"/>
                    <a:pt x="0" y="8"/>
                    <a:pt x="2" y="4"/>
                  </a:cubicBezTo>
                  <a:cubicBezTo>
                    <a:pt x="4" y="0"/>
                    <a:pt x="11" y="0"/>
                    <a:pt x="18" y="3"/>
                  </a:cubicBezTo>
                  <a:cubicBezTo>
                    <a:pt x="24" y="7"/>
                    <a:pt x="28" y="13"/>
                    <a:pt x="26" y="17"/>
                  </a:cubicBezTo>
                  <a:close/>
                </a:path>
              </a:pathLst>
            </a:custGeom>
            <a:solidFill>
              <a:srgbClr val="FFB3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6" name="Oval 61"/>
            <p:cNvSpPr>
              <a:spLocks noChangeArrowheads="1"/>
            </p:cNvSpPr>
            <p:nvPr/>
          </p:nvSpPr>
          <p:spPr bwMode="auto">
            <a:xfrm>
              <a:off x="5638801" y="4538661"/>
              <a:ext cx="74613" cy="730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7" name="Oval 62"/>
            <p:cNvSpPr>
              <a:spLocks noChangeArrowheads="1"/>
            </p:cNvSpPr>
            <p:nvPr/>
          </p:nvSpPr>
          <p:spPr bwMode="auto">
            <a:xfrm>
              <a:off x="5413376" y="4565649"/>
              <a:ext cx="68263" cy="682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8" name="Oval 63"/>
            <p:cNvSpPr>
              <a:spLocks noChangeArrowheads="1"/>
            </p:cNvSpPr>
            <p:nvPr/>
          </p:nvSpPr>
          <p:spPr bwMode="auto">
            <a:xfrm>
              <a:off x="5537201" y="4645024"/>
              <a:ext cx="68263" cy="746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9" name="Oval 64"/>
            <p:cNvSpPr>
              <a:spLocks noChangeArrowheads="1"/>
            </p:cNvSpPr>
            <p:nvPr/>
          </p:nvSpPr>
          <p:spPr bwMode="auto">
            <a:xfrm>
              <a:off x="5662614" y="4759324"/>
              <a:ext cx="73025" cy="730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0" name="Oval 65"/>
            <p:cNvSpPr>
              <a:spLocks noChangeArrowheads="1"/>
            </p:cNvSpPr>
            <p:nvPr/>
          </p:nvSpPr>
          <p:spPr bwMode="auto">
            <a:xfrm>
              <a:off x="5537201" y="4856161"/>
              <a:ext cx="68263" cy="730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1" name="Oval 66"/>
            <p:cNvSpPr>
              <a:spLocks noChangeArrowheads="1"/>
            </p:cNvSpPr>
            <p:nvPr/>
          </p:nvSpPr>
          <p:spPr bwMode="auto">
            <a:xfrm>
              <a:off x="5402264" y="4781549"/>
              <a:ext cx="73025" cy="682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2" name="Freeform 67"/>
            <p:cNvSpPr/>
            <p:nvPr/>
          </p:nvSpPr>
          <p:spPr bwMode="auto">
            <a:xfrm>
              <a:off x="5441951" y="3646487"/>
              <a:ext cx="73025" cy="261937"/>
            </a:xfrm>
            <a:custGeom>
              <a:avLst/>
              <a:gdLst>
                <a:gd name="T0" fmla="*/ 11 w 13"/>
                <a:gd name="T1" fmla="*/ 46 h 46"/>
                <a:gd name="T2" fmla="*/ 0 w 13"/>
                <a:gd name="T3" fmla="*/ 11 h 46"/>
                <a:gd name="T4" fmla="*/ 0 w 13"/>
                <a:gd name="T5" fmla="*/ 11 h 46"/>
                <a:gd name="T6" fmla="*/ 0 w 13"/>
                <a:gd name="T7" fmla="*/ 2 h 46"/>
                <a:gd name="T8" fmla="*/ 0 w 13"/>
                <a:gd name="T9" fmla="*/ 2 h 46"/>
                <a:gd name="T10" fmla="*/ 2 w 13"/>
                <a:gd name="T11" fmla="*/ 0 h 46"/>
                <a:gd name="T12" fmla="*/ 2 w 13"/>
                <a:gd name="T13" fmla="*/ 0 h 46"/>
                <a:gd name="T14" fmla="*/ 3 w 13"/>
                <a:gd name="T15" fmla="*/ 2 h 46"/>
                <a:gd name="T16" fmla="*/ 3 w 13"/>
                <a:gd name="T17" fmla="*/ 2 h 46"/>
                <a:gd name="T18" fmla="*/ 3 w 13"/>
                <a:gd name="T19" fmla="*/ 11 h 46"/>
                <a:gd name="T20" fmla="*/ 3 w 13"/>
                <a:gd name="T21" fmla="*/ 11 h 46"/>
                <a:gd name="T22" fmla="*/ 8 w 13"/>
                <a:gd name="T23" fmla="*/ 35 h 46"/>
                <a:gd name="T24" fmla="*/ 8 w 13"/>
                <a:gd name="T25" fmla="*/ 35 h 46"/>
                <a:gd name="T26" fmla="*/ 13 w 13"/>
                <a:gd name="T27" fmla="*/ 44 h 46"/>
                <a:gd name="T28" fmla="*/ 13 w 13"/>
                <a:gd name="T29" fmla="*/ 44 h 46"/>
                <a:gd name="T30" fmla="*/ 13 w 13"/>
                <a:gd name="T31" fmla="*/ 44 h 46"/>
                <a:gd name="T32" fmla="*/ 13 w 13"/>
                <a:gd name="T33" fmla="*/ 46 h 46"/>
                <a:gd name="T34" fmla="*/ 13 w 13"/>
                <a:gd name="T35" fmla="*/ 46 h 46"/>
                <a:gd name="T36" fmla="*/ 12 w 13"/>
                <a:gd name="T37" fmla="*/ 46 h 46"/>
                <a:gd name="T38" fmla="*/ 12 w 13"/>
                <a:gd name="T39" fmla="*/ 46 h 46"/>
                <a:gd name="T40" fmla="*/ 11 w 13"/>
                <a:gd name="T41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" h="46">
                  <a:moveTo>
                    <a:pt x="11" y="46"/>
                  </a:moveTo>
                  <a:cubicBezTo>
                    <a:pt x="11" y="45"/>
                    <a:pt x="0" y="32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8"/>
                    <a:pt x="0" y="5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5"/>
                    <a:pt x="3" y="8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21"/>
                    <a:pt x="5" y="29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10" y="41"/>
                    <a:pt x="13" y="44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4"/>
                    <a:pt x="13" y="45"/>
                    <a:pt x="13" y="46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1" y="46"/>
                    <a:pt x="11" y="46"/>
                    <a:pt x="11" y="46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3" name="Freeform 68"/>
            <p:cNvSpPr/>
            <p:nvPr/>
          </p:nvSpPr>
          <p:spPr bwMode="auto">
            <a:xfrm>
              <a:off x="5051426" y="3141662"/>
              <a:ext cx="1114425" cy="749300"/>
            </a:xfrm>
            <a:custGeom>
              <a:avLst/>
              <a:gdLst>
                <a:gd name="T0" fmla="*/ 35 w 197"/>
                <a:gd name="T1" fmla="*/ 7 h 132"/>
                <a:gd name="T2" fmla="*/ 82 w 197"/>
                <a:gd name="T3" fmla="*/ 15 h 132"/>
                <a:gd name="T4" fmla="*/ 107 w 197"/>
                <a:gd name="T5" fmla="*/ 22 h 132"/>
                <a:gd name="T6" fmla="*/ 122 w 197"/>
                <a:gd name="T7" fmla="*/ 11 h 132"/>
                <a:gd name="T8" fmla="*/ 162 w 197"/>
                <a:gd name="T9" fmla="*/ 7 h 132"/>
                <a:gd name="T10" fmla="*/ 99 w 197"/>
                <a:gd name="T11" fmla="*/ 132 h 132"/>
                <a:gd name="T12" fmla="*/ 99 w 197"/>
                <a:gd name="T13" fmla="*/ 132 h 132"/>
                <a:gd name="T14" fmla="*/ 99 w 197"/>
                <a:gd name="T15" fmla="*/ 132 h 132"/>
                <a:gd name="T16" fmla="*/ 35 w 197"/>
                <a:gd name="T17" fmla="*/ 7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7" h="132">
                  <a:moveTo>
                    <a:pt x="35" y="7"/>
                  </a:moveTo>
                  <a:cubicBezTo>
                    <a:pt x="50" y="0"/>
                    <a:pt x="67" y="2"/>
                    <a:pt x="82" y="15"/>
                  </a:cubicBezTo>
                  <a:cubicBezTo>
                    <a:pt x="89" y="21"/>
                    <a:pt x="97" y="27"/>
                    <a:pt x="107" y="22"/>
                  </a:cubicBezTo>
                  <a:cubicBezTo>
                    <a:pt x="114" y="19"/>
                    <a:pt x="117" y="15"/>
                    <a:pt x="122" y="11"/>
                  </a:cubicBezTo>
                  <a:cubicBezTo>
                    <a:pt x="134" y="2"/>
                    <a:pt x="149" y="1"/>
                    <a:pt x="162" y="7"/>
                  </a:cubicBezTo>
                  <a:cubicBezTo>
                    <a:pt x="197" y="24"/>
                    <a:pt x="196" y="95"/>
                    <a:pt x="99" y="132"/>
                  </a:cubicBezTo>
                  <a:cubicBezTo>
                    <a:pt x="99" y="132"/>
                    <a:pt x="99" y="132"/>
                    <a:pt x="99" y="132"/>
                  </a:cubicBezTo>
                  <a:cubicBezTo>
                    <a:pt x="99" y="132"/>
                    <a:pt x="99" y="132"/>
                    <a:pt x="99" y="132"/>
                  </a:cubicBezTo>
                  <a:cubicBezTo>
                    <a:pt x="0" y="94"/>
                    <a:pt x="4" y="23"/>
                    <a:pt x="35" y="7"/>
                  </a:cubicBezTo>
                  <a:close/>
                </a:path>
              </a:pathLst>
            </a:custGeom>
            <a:solidFill>
              <a:srgbClr val="FE57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4" name="Freeform 69"/>
            <p:cNvSpPr>
              <a:spLocks noEditPoints="1"/>
            </p:cNvSpPr>
            <p:nvPr/>
          </p:nvSpPr>
          <p:spPr bwMode="auto">
            <a:xfrm>
              <a:off x="5130801" y="3148012"/>
              <a:ext cx="962025" cy="754062"/>
            </a:xfrm>
            <a:custGeom>
              <a:avLst/>
              <a:gdLst>
                <a:gd name="T0" fmla="*/ 84 w 170"/>
                <a:gd name="T1" fmla="*/ 133 h 133"/>
                <a:gd name="T2" fmla="*/ 0 w 170"/>
                <a:gd name="T3" fmla="*/ 43 h 133"/>
                <a:gd name="T4" fmla="*/ 0 w 170"/>
                <a:gd name="T5" fmla="*/ 43 h 133"/>
                <a:gd name="T6" fmla="*/ 21 w 170"/>
                <a:gd name="T7" fmla="*/ 5 h 133"/>
                <a:gd name="T8" fmla="*/ 21 w 170"/>
                <a:gd name="T9" fmla="*/ 5 h 133"/>
                <a:gd name="T10" fmla="*/ 39 w 170"/>
                <a:gd name="T11" fmla="*/ 0 h 133"/>
                <a:gd name="T12" fmla="*/ 39 w 170"/>
                <a:gd name="T13" fmla="*/ 0 h 133"/>
                <a:gd name="T14" fmla="*/ 69 w 170"/>
                <a:gd name="T15" fmla="*/ 13 h 133"/>
                <a:gd name="T16" fmla="*/ 69 w 170"/>
                <a:gd name="T17" fmla="*/ 13 h 133"/>
                <a:gd name="T18" fmla="*/ 86 w 170"/>
                <a:gd name="T19" fmla="*/ 21 h 133"/>
                <a:gd name="T20" fmla="*/ 86 w 170"/>
                <a:gd name="T21" fmla="*/ 21 h 133"/>
                <a:gd name="T22" fmla="*/ 92 w 170"/>
                <a:gd name="T23" fmla="*/ 20 h 133"/>
                <a:gd name="T24" fmla="*/ 92 w 170"/>
                <a:gd name="T25" fmla="*/ 20 h 133"/>
                <a:gd name="T26" fmla="*/ 108 w 170"/>
                <a:gd name="T27" fmla="*/ 9 h 133"/>
                <a:gd name="T28" fmla="*/ 108 w 170"/>
                <a:gd name="T29" fmla="*/ 9 h 133"/>
                <a:gd name="T30" fmla="*/ 131 w 170"/>
                <a:gd name="T31" fmla="*/ 1 h 133"/>
                <a:gd name="T32" fmla="*/ 131 w 170"/>
                <a:gd name="T33" fmla="*/ 1 h 133"/>
                <a:gd name="T34" fmla="*/ 149 w 170"/>
                <a:gd name="T35" fmla="*/ 5 h 133"/>
                <a:gd name="T36" fmla="*/ 149 w 170"/>
                <a:gd name="T37" fmla="*/ 5 h 133"/>
                <a:gd name="T38" fmla="*/ 170 w 170"/>
                <a:gd name="T39" fmla="*/ 43 h 133"/>
                <a:gd name="T40" fmla="*/ 170 w 170"/>
                <a:gd name="T41" fmla="*/ 43 h 133"/>
                <a:gd name="T42" fmla="*/ 85 w 170"/>
                <a:gd name="T43" fmla="*/ 133 h 133"/>
                <a:gd name="T44" fmla="*/ 85 w 170"/>
                <a:gd name="T45" fmla="*/ 133 h 133"/>
                <a:gd name="T46" fmla="*/ 85 w 170"/>
                <a:gd name="T47" fmla="*/ 133 h 133"/>
                <a:gd name="T48" fmla="*/ 85 w 170"/>
                <a:gd name="T49" fmla="*/ 133 h 133"/>
                <a:gd name="T50" fmla="*/ 84 w 170"/>
                <a:gd name="T51" fmla="*/ 133 h 133"/>
                <a:gd name="T52" fmla="*/ 3 w 170"/>
                <a:gd name="T53" fmla="*/ 43 h 133"/>
                <a:gd name="T54" fmla="*/ 85 w 170"/>
                <a:gd name="T55" fmla="*/ 130 h 133"/>
                <a:gd name="T56" fmla="*/ 85 w 170"/>
                <a:gd name="T57" fmla="*/ 130 h 133"/>
                <a:gd name="T58" fmla="*/ 167 w 170"/>
                <a:gd name="T59" fmla="*/ 43 h 133"/>
                <a:gd name="T60" fmla="*/ 167 w 170"/>
                <a:gd name="T61" fmla="*/ 43 h 133"/>
                <a:gd name="T62" fmla="*/ 147 w 170"/>
                <a:gd name="T63" fmla="*/ 7 h 133"/>
                <a:gd name="T64" fmla="*/ 147 w 170"/>
                <a:gd name="T65" fmla="*/ 7 h 133"/>
                <a:gd name="T66" fmla="*/ 131 w 170"/>
                <a:gd name="T67" fmla="*/ 4 h 133"/>
                <a:gd name="T68" fmla="*/ 131 w 170"/>
                <a:gd name="T69" fmla="*/ 4 h 133"/>
                <a:gd name="T70" fmla="*/ 109 w 170"/>
                <a:gd name="T71" fmla="*/ 11 h 133"/>
                <a:gd name="T72" fmla="*/ 109 w 170"/>
                <a:gd name="T73" fmla="*/ 11 h 133"/>
                <a:gd name="T74" fmla="*/ 94 w 170"/>
                <a:gd name="T75" fmla="*/ 22 h 133"/>
                <a:gd name="T76" fmla="*/ 94 w 170"/>
                <a:gd name="T77" fmla="*/ 22 h 133"/>
                <a:gd name="T78" fmla="*/ 86 w 170"/>
                <a:gd name="T79" fmla="*/ 24 h 133"/>
                <a:gd name="T80" fmla="*/ 86 w 170"/>
                <a:gd name="T81" fmla="*/ 24 h 133"/>
                <a:gd name="T82" fmla="*/ 67 w 170"/>
                <a:gd name="T83" fmla="*/ 15 h 133"/>
                <a:gd name="T84" fmla="*/ 67 w 170"/>
                <a:gd name="T85" fmla="*/ 15 h 133"/>
                <a:gd name="T86" fmla="*/ 39 w 170"/>
                <a:gd name="T87" fmla="*/ 3 h 133"/>
                <a:gd name="T88" fmla="*/ 39 w 170"/>
                <a:gd name="T89" fmla="*/ 3 h 133"/>
                <a:gd name="T90" fmla="*/ 22 w 170"/>
                <a:gd name="T91" fmla="*/ 7 h 133"/>
                <a:gd name="T92" fmla="*/ 22 w 170"/>
                <a:gd name="T93" fmla="*/ 7 h 133"/>
                <a:gd name="T94" fmla="*/ 3 w 170"/>
                <a:gd name="T95" fmla="*/ 4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0" h="133">
                  <a:moveTo>
                    <a:pt x="84" y="133"/>
                  </a:moveTo>
                  <a:cubicBezTo>
                    <a:pt x="22" y="109"/>
                    <a:pt x="0" y="72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25"/>
                    <a:pt x="8" y="11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6" y="2"/>
                    <a:pt x="32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49" y="0"/>
                    <a:pt x="60" y="4"/>
                    <a:pt x="69" y="13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74" y="17"/>
                    <a:pt x="80" y="21"/>
                    <a:pt x="86" y="21"/>
                  </a:cubicBezTo>
                  <a:cubicBezTo>
                    <a:pt x="86" y="21"/>
                    <a:pt x="86" y="21"/>
                    <a:pt x="86" y="21"/>
                  </a:cubicBezTo>
                  <a:cubicBezTo>
                    <a:pt x="88" y="21"/>
                    <a:pt x="90" y="21"/>
                    <a:pt x="92" y="20"/>
                  </a:cubicBezTo>
                  <a:cubicBezTo>
                    <a:pt x="92" y="20"/>
                    <a:pt x="92" y="20"/>
                    <a:pt x="92" y="20"/>
                  </a:cubicBezTo>
                  <a:cubicBezTo>
                    <a:pt x="99" y="17"/>
                    <a:pt x="101" y="13"/>
                    <a:pt x="108" y="9"/>
                  </a:cubicBezTo>
                  <a:cubicBezTo>
                    <a:pt x="108" y="9"/>
                    <a:pt x="108" y="9"/>
                    <a:pt x="108" y="9"/>
                  </a:cubicBezTo>
                  <a:cubicBezTo>
                    <a:pt x="115" y="3"/>
                    <a:pt x="123" y="1"/>
                    <a:pt x="131" y="1"/>
                  </a:cubicBezTo>
                  <a:cubicBezTo>
                    <a:pt x="131" y="1"/>
                    <a:pt x="131" y="1"/>
                    <a:pt x="131" y="1"/>
                  </a:cubicBezTo>
                  <a:cubicBezTo>
                    <a:pt x="137" y="1"/>
                    <a:pt x="143" y="2"/>
                    <a:pt x="149" y="5"/>
                  </a:cubicBezTo>
                  <a:cubicBezTo>
                    <a:pt x="149" y="5"/>
                    <a:pt x="149" y="5"/>
                    <a:pt x="149" y="5"/>
                  </a:cubicBezTo>
                  <a:cubicBezTo>
                    <a:pt x="162" y="11"/>
                    <a:pt x="170" y="26"/>
                    <a:pt x="170" y="43"/>
                  </a:cubicBezTo>
                  <a:cubicBezTo>
                    <a:pt x="170" y="43"/>
                    <a:pt x="170" y="43"/>
                    <a:pt x="170" y="43"/>
                  </a:cubicBezTo>
                  <a:cubicBezTo>
                    <a:pt x="170" y="72"/>
                    <a:pt x="147" y="109"/>
                    <a:pt x="85" y="133"/>
                  </a:cubicBezTo>
                  <a:cubicBezTo>
                    <a:pt x="85" y="133"/>
                    <a:pt x="85" y="133"/>
                    <a:pt x="85" y="133"/>
                  </a:cubicBezTo>
                  <a:cubicBezTo>
                    <a:pt x="85" y="133"/>
                    <a:pt x="85" y="133"/>
                    <a:pt x="85" y="133"/>
                  </a:cubicBezTo>
                  <a:cubicBezTo>
                    <a:pt x="85" y="133"/>
                    <a:pt x="85" y="133"/>
                    <a:pt x="85" y="133"/>
                  </a:cubicBezTo>
                  <a:cubicBezTo>
                    <a:pt x="85" y="133"/>
                    <a:pt x="84" y="133"/>
                    <a:pt x="84" y="133"/>
                  </a:cubicBezTo>
                  <a:close/>
                  <a:moveTo>
                    <a:pt x="3" y="43"/>
                  </a:moveTo>
                  <a:cubicBezTo>
                    <a:pt x="3" y="70"/>
                    <a:pt x="24" y="106"/>
                    <a:pt x="85" y="130"/>
                  </a:cubicBezTo>
                  <a:cubicBezTo>
                    <a:pt x="85" y="130"/>
                    <a:pt x="85" y="130"/>
                    <a:pt x="85" y="130"/>
                  </a:cubicBezTo>
                  <a:cubicBezTo>
                    <a:pt x="145" y="107"/>
                    <a:pt x="167" y="70"/>
                    <a:pt x="167" y="43"/>
                  </a:cubicBezTo>
                  <a:cubicBezTo>
                    <a:pt x="167" y="43"/>
                    <a:pt x="167" y="43"/>
                    <a:pt x="167" y="43"/>
                  </a:cubicBezTo>
                  <a:cubicBezTo>
                    <a:pt x="167" y="26"/>
                    <a:pt x="160" y="13"/>
                    <a:pt x="147" y="7"/>
                  </a:cubicBezTo>
                  <a:cubicBezTo>
                    <a:pt x="147" y="7"/>
                    <a:pt x="147" y="7"/>
                    <a:pt x="147" y="7"/>
                  </a:cubicBezTo>
                  <a:cubicBezTo>
                    <a:pt x="142" y="5"/>
                    <a:pt x="136" y="4"/>
                    <a:pt x="131" y="4"/>
                  </a:cubicBezTo>
                  <a:cubicBezTo>
                    <a:pt x="131" y="4"/>
                    <a:pt x="131" y="4"/>
                    <a:pt x="131" y="4"/>
                  </a:cubicBezTo>
                  <a:cubicBezTo>
                    <a:pt x="123" y="4"/>
                    <a:pt x="116" y="6"/>
                    <a:pt x="109" y="11"/>
                  </a:cubicBezTo>
                  <a:cubicBezTo>
                    <a:pt x="109" y="11"/>
                    <a:pt x="109" y="11"/>
                    <a:pt x="109" y="11"/>
                  </a:cubicBezTo>
                  <a:cubicBezTo>
                    <a:pt x="104" y="15"/>
                    <a:pt x="101" y="19"/>
                    <a:pt x="94" y="22"/>
                  </a:cubicBezTo>
                  <a:cubicBezTo>
                    <a:pt x="94" y="22"/>
                    <a:pt x="94" y="22"/>
                    <a:pt x="94" y="22"/>
                  </a:cubicBezTo>
                  <a:cubicBezTo>
                    <a:pt x="91" y="24"/>
                    <a:pt x="88" y="24"/>
                    <a:pt x="86" y="24"/>
                  </a:cubicBezTo>
                  <a:cubicBezTo>
                    <a:pt x="86" y="24"/>
                    <a:pt x="86" y="24"/>
                    <a:pt x="86" y="24"/>
                  </a:cubicBezTo>
                  <a:cubicBezTo>
                    <a:pt x="78" y="24"/>
                    <a:pt x="73" y="20"/>
                    <a:pt x="67" y="15"/>
                  </a:cubicBezTo>
                  <a:cubicBezTo>
                    <a:pt x="67" y="15"/>
                    <a:pt x="67" y="15"/>
                    <a:pt x="67" y="15"/>
                  </a:cubicBezTo>
                  <a:cubicBezTo>
                    <a:pt x="58" y="7"/>
                    <a:pt x="48" y="3"/>
                    <a:pt x="39" y="3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3" y="3"/>
                    <a:pt x="27" y="5"/>
                    <a:pt x="22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11" y="13"/>
                    <a:pt x="3" y="26"/>
                    <a:pt x="3" y="4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5" name="Freeform 70"/>
            <p:cNvSpPr/>
            <p:nvPr/>
          </p:nvSpPr>
          <p:spPr bwMode="auto">
            <a:xfrm>
              <a:off x="5084764" y="3408362"/>
              <a:ext cx="266700" cy="215900"/>
            </a:xfrm>
            <a:custGeom>
              <a:avLst/>
              <a:gdLst>
                <a:gd name="T0" fmla="*/ 23 w 47"/>
                <a:gd name="T1" fmla="*/ 38 h 38"/>
                <a:gd name="T2" fmla="*/ 26 w 47"/>
                <a:gd name="T3" fmla="*/ 33 h 38"/>
                <a:gd name="T4" fmla="*/ 44 w 47"/>
                <a:gd name="T5" fmla="*/ 27 h 38"/>
                <a:gd name="T6" fmla="*/ 32 w 47"/>
                <a:gd name="T7" fmla="*/ 24 h 38"/>
                <a:gd name="T8" fmla="*/ 37 w 47"/>
                <a:gd name="T9" fmla="*/ 6 h 38"/>
                <a:gd name="T10" fmla="*/ 27 w 47"/>
                <a:gd name="T11" fmla="*/ 17 h 38"/>
                <a:gd name="T12" fmla="*/ 22 w 47"/>
                <a:gd name="T13" fmla="*/ 0 h 38"/>
                <a:gd name="T14" fmla="*/ 20 w 47"/>
                <a:gd name="T15" fmla="*/ 18 h 38"/>
                <a:gd name="T16" fmla="*/ 7 w 47"/>
                <a:gd name="T17" fmla="*/ 6 h 38"/>
                <a:gd name="T18" fmla="*/ 12 w 47"/>
                <a:gd name="T19" fmla="*/ 21 h 38"/>
                <a:gd name="T20" fmla="*/ 1 w 47"/>
                <a:gd name="T21" fmla="*/ 20 h 38"/>
                <a:gd name="T22" fmla="*/ 15 w 47"/>
                <a:gd name="T23" fmla="*/ 31 h 38"/>
                <a:gd name="T24" fmla="*/ 14 w 47"/>
                <a:gd name="T25" fmla="*/ 35 h 38"/>
                <a:gd name="T26" fmla="*/ 23 w 47"/>
                <a:gd name="T27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7" h="38">
                  <a:moveTo>
                    <a:pt x="23" y="38"/>
                  </a:moveTo>
                  <a:cubicBezTo>
                    <a:pt x="24" y="36"/>
                    <a:pt x="25" y="34"/>
                    <a:pt x="26" y="33"/>
                  </a:cubicBezTo>
                  <a:cubicBezTo>
                    <a:pt x="26" y="33"/>
                    <a:pt x="47" y="32"/>
                    <a:pt x="44" y="27"/>
                  </a:cubicBezTo>
                  <a:cubicBezTo>
                    <a:pt x="42" y="23"/>
                    <a:pt x="32" y="24"/>
                    <a:pt x="32" y="24"/>
                  </a:cubicBezTo>
                  <a:cubicBezTo>
                    <a:pt x="32" y="24"/>
                    <a:pt x="44" y="8"/>
                    <a:pt x="37" y="6"/>
                  </a:cubicBezTo>
                  <a:cubicBezTo>
                    <a:pt x="30" y="3"/>
                    <a:pt x="27" y="17"/>
                    <a:pt x="27" y="17"/>
                  </a:cubicBezTo>
                  <a:cubicBezTo>
                    <a:pt x="27" y="17"/>
                    <a:pt x="29" y="0"/>
                    <a:pt x="22" y="0"/>
                  </a:cubicBezTo>
                  <a:cubicBezTo>
                    <a:pt x="14" y="0"/>
                    <a:pt x="20" y="18"/>
                    <a:pt x="20" y="18"/>
                  </a:cubicBezTo>
                  <a:cubicBezTo>
                    <a:pt x="20" y="18"/>
                    <a:pt x="12" y="2"/>
                    <a:pt x="7" y="6"/>
                  </a:cubicBezTo>
                  <a:cubicBezTo>
                    <a:pt x="2" y="10"/>
                    <a:pt x="12" y="21"/>
                    <a:pt x="12" y="21"/>
                  </a:cubicBezTo>
                  <a:cubicBezTo>
                    <a:pt x="12" y="21"/>
                    <a:pt x="4" y="16"/>
                    <a:pt x="1" y="20"/>
                  </a:cubicBezTo>
                  <a:cubicBezTo>
                    <a:pt x="0" y="23"/>
                    <a:pt x="15" y="31"/>
                    <a:pt x="15" y="31"/>
                  </a:cubicBezTo>
                  <a:cubicBezTo>
                    <a:pt x="15" y="31"/>
                    <a:pt x="15" y="33"/>
                    <a:pt x="14" y="35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FFDC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6" name="Freeform 71"/>
            <p:cNvSpPr>
              <a:spLocks noEditPoints="1"/>
            </p:cNvSpPr>
            <p:nvPr/>
          </p:nvSpPr>
          <p:spPr bwMode="auto">
            <a:xfrm>
              <a:off x="5084764" y="3403599"/>
              <a:ext cx="260350" cy="227012"/>
            </a:xfrm>
            <a:custGeom>
              <a:avLst/>
              <a:gdLst>
                <a:gd name="T0" fmla="*/ 13 w 46"/>
                <a:gd name="T1" fmla="*/ 36 h 40"/>
                <a:gd name="T2" fmla="*/ 13 w 46"/>
                <a:gd name="T3" fmla="*/ 32 h 40"/>
                <a:gd name="T4" fmla="*/ 0 w 46"/>
                <a:gd name="T5" fmla="*/ 22 h 40"/>
                <a:gd name="T6" fmla="*/ 0 w 46"/>
                <a:gd name="T7" fmla="*/ 20 h 40"/>
                <a:gd name="T8" fmla="*/ 7 w 46"/>
                <a:gd name="T9" fmla="*/ 18 h 40"/>
                <a:gd name="T10" fmla="*/ 4 w 46"/>
                <a:gd name="T11" fmla="*/ 10 h 40"/>
                <a:gd name="T12" fmla="*/ 9 w 46"/>
                <a:gd name="T13" fmla="*/ 5 h 40"/>
                <a:gd name="T14" fmla="*/ 17 w 46"/>
                <a:gd name="T15" fmla="*/ 11 h 40"/>
                <a:gd name="T16" fmla="*/ 18 w 46"/>
                <a:gd name="T17" fmla="*/ 2 h 40"/>
                <a:gd name="T18" fmla="*/ 22 w 46"/>
                <a:gd name="T19" fmla="*/ 0 h 40"/>
                <a:gd name="T20" fmla="*/ 28 w 46"/>
                <a:gd name="T21" fmla="*/ 5 h 40"/>
                <a:gd name="T22" fmla="*/ 29 w 46"/>
                <a:gd name="T23" fmla="*/ 9 h 40"/>
                <a:gd name="T24" fmla="*/ 37 w 46"/>
                <a:gd name="T25" fmla="*/ 5 h 40"/>
                <a:gd name="T26" fmla="*/ 41 w 46"/>
                <a:gd name="T27" fmla="*/ 10 h 40"/>
                <a:gd name="T28" fmla="*/ 46 w 46"/>
                <a:gd name="T29" fmla="*/ 28 h 40"/>
                <a:gd name="T30" fmla="*/ 46 w 46"/>
                <a:gd name="T31" fmla="*/ 29 h 40"/>
                <a:gd name="T32" fmla="*/ 36 w 46"/>
                <a:gd name="T33" fmla="*/ 35 h 40"/>
                <a:gd name="T34" fmla="*/ 27 w 46"/>
                <a:gd name="T35" fmla="*/ 36 h 40"/>
                <a:gd name="T36" fmla="*/ 23 w 46"/>
                <a:gd name="T37" fmla="*/ 40 h 40"/>
                <a:gd name="T38" fmla="*/ 23 w 46"/>
                <a:gd name="T39" fmla="*/ 39 h 40"/>
                <a:gd name="T40" fmla="*/ 23 w 46"/>
                <a:gd name="T41" fmla="*/ 37 h 40"/>
                <a:gd name="T42" fmla="*/ 26 w 46"/>
                <a:gd name="T43" fmla="*/ 33 h 40"/>
                <a:gd name="T44" fmla="*/ 43 w 46"/>
                <a:gd name="T45" fmla="*/ 29 h 40"/>
                <a:gd name="T46" fmla="*/ 43 w 46"/>
                <a:gd name="T47" fmla="*/ 29 h 40"/>
                <a:gd name="T48" fmla="*/ 32 w 46"/>
                <a:gd name="T49" fmla="*/ 26 h 40"/>
                <a:gd name="T50" fmla="*/ 31 w 46"/>
                <a:gd name="T51" fmla="*/ 26 h 40"/>
                <a:gd name="T52" fmla="*/ 38 w 46"/>
                <a:gd name="T53" fmla="*/ 10 h 40"/>
                <a:gd name="T54" fmla="*/ 36 w 46"/>
                <a:gd name="T55" fmla="*/ 8 h 40"/>
                <a:gd name="T56" fmla="*/ 30 w 46"/>
                <a:gd name="T57" fmla="*/ 13 h 40"/>
                <a:gd name="T58" fmla="*/ 29 w 46"/>
                <a:gd name="T59" fmla="*/ 18 h 40"/>
                <a:gd name="T60" fmla="*/ 26 w 46"/>
                <a:gd name="T61" fmla="*/ 18 h 40"/>
                <a:gd name="T62" fmla="*/ 26 w 46"/>
                <a:gd name="T63" fmla="*/ 13 h 40"/>
                <a:gd name="T64" fmla="*/ 22 w 46"/>
                <a:gd name="T65" fmla="*/ 3 h 40"/>
                <a:gd name="T66" fmla="*/ 22 w 46"/>
                <a:gd name="T67" fmla="*/ 3 h 40"/>
                <a:gd name="T68" fmla="*/ 20 w 46"/>
                <a:gd name="T69" fmla="*/ 7 h 40"/>
                <a:gd name="T70" fmla="*/ 22 w 46"/>
                <a:gd name="T71" fmla="*/ 19 h 40"/>
                <a:gd name="T72" fmla="*/ 19 w 46"/>
                <a:gd name="T73" fmla="*/ 20 h 40"/>
                <a:gd name="T74" fmla="*/ 15 w 46"/>
                <a:gd name="T75" fmla="*/ 14 h 40"/>
                <a:gd name="T76" fmla="*/ 7 w 46"/>
                <a:gd name="T77" fmla="*/ 8 h 40"/>
                <a:gd name="T78" fmla="*/ 7 w 46"/>
                <a:gd name="T79" fmla="*/ 10 h 40"/>
                <a:gd name="T80" fmla="*/ 14 w 46"/>
                <a:gd name="T81" fmla="*/ 21 h 40"/>
                <a:gd name="T82" fmla="*/ 14 w 46"/>
                <a:gd name="T83" fmla="*/ 23 h 40"/>
                <a:gd name="T84" fmla="*/ 9 w 46"/>
                <a:gd name="T85" fmla="*/ 22 h 40"/>
                <a:gd name="T86" fmla="*/ 5 w 46"/>
                <a:gd name="T87" fmla="*/ 21 h 40"/>
                <a:gd name="T88" fmla="*/ 3 w 46"/>
                <a:gd name="T89" fmla="*/ 22 h 40"/>
                <a:gd name="T90" fmla="*/ 4 w 46"/>
                <a:gd name="T91" fmla="*/ 23 h 40"/>
                <a:gd name="T92" fmla="*/ 16 w 46"/>
                <a:gd name="T93" fmla="*/ 30 h 40"/>
                <a:gd name="T94" fmla="*/ 16 w 46"/>
                <a:gd name="T95" fmla="*/ 32 h 40"/>
                <a:gd name="T96" fmla="*/ 23 w 46"/>
                <a:gd name="T97" fmla="*/ 3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6" h="40">
                  <a:moveTo>
                    <a:pt x="23" y="40"/>
                  </a:moveTo>
                  <a:cubicBezTo>
                    <a:pt x="14" y="38"/>
                    <a:pt x="14" y="38"/>
                    <a:pt x="14" y="38"/>
                  </a:cubicBezTo>
                  <a:cubicBezTo>
                    <a:pt x="13" y="38"/>
                    <a:pt x="12" y="37"/>
                    <a:pt x="13" y="36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3" y="35"/>
                    <a:pt x="13" y="33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1" y="31"/>
                    <a:pt x="6" y="28"/>
                    <a:pt x="2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4"/>
                    <a:pt x="0" y="23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1"/>
                    <a:pt x="0" y="21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" y="19"/>
                    <a:pt x="3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6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6"/>
                    <a:pt x="4" y="13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8"/>
                    <a:pt x="4" y="7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7" y="5"/>
                    <a:pt x="8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2" y="5"/>
                    <a:pt x="15" y="8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0"/>
                    <a:pt x="17" y="8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5"/>
                    <a:pt x="17" y="4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1"/>
                    <a:pt x="20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5" y="0"/>
                    <a:pt x="27" y="2"/>
                    <a:pt x="28" y="5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8" y="6"/>
                    <a:pt x="29" y="8"/>
                    <a:pt x="29" y="9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30" y="7"/>
                    <a:pt x="32" y="5"/>
                    <a:pt x="35" y="5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6" y="5"/>
                    <a:pt x="37" y="5"/>
                    <a:pt x="37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40" y="6"/>
                    <a:pt x="41" y="8"/>
                    <a:pt x="41" y="10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0" y="15"/>
                    <a:pt x="37" y="20"/>
                    <a:pt x="35" y="23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8" y="23"/>
                    <a:pt x="43" y="24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9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31"/>
                    <a:pt x="44" y="32"/>
                    <a:pt x="42" y="33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40" y="34"/>
                    <a:pt x="38" y="34"/>
                    <a:pt x="36" y="35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2" y="35"/>
                    <a:pt x="28" y="36"/>
                    <a:pt x="27" y="36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26" y="37"/>
                    <a:pt x="25" y="38"/>
                    <a:pt x="25" y="39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4" y="40"/>
                    <a:pt x="24" y="40"/>
                    <a:pt x="23" y="40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40"/>
                    <a:pt x="23" y="40"/>
                    <a:pt x="23" y="40"/>
                  </a:cubicBezTo>
                  <a:close/>
                  <a:moveTo>
                    <a:pt x="23" y="39"/>
                  </a:moveTo>
                  <a:cubicBezTo>
                    <a:pt x="24" y="37"/>
                    <a:pt x="24" y="37"/>
                    <a:pt x="24" y="37"/>
                  </a:cubicBezTo>
                  <a:cubicBezTo>
                    <a:pt x="23" y="39"/>
                    <a:pt x="23" y="39"/>
                    <a:pt x="23" y="39"/>
                  </a:cubicBezTo>
                  <a:close/>
                  <a:moveTo>
                    <a:pt x="23" y="37"/>
                  </a:moveTo>
                  <a:cubicBezTo>
                    <a:pt x="23" y="36"/>
                    <a:pt x="24" y="34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6" y="33"/>
                    <a:pt x="30" y="33"/>
                    <a:pt x="34" y="32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8" y="31"/>
                    <a:pt x="43" y="30"/>
                    <a:pt x="43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2" y="27"/>
                    <a:pt x="38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3" y="26"/>
                    <a:pt x="32" y="26"/>
                    <a:pt x="32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2" y="26"/>
                    <a:pt x="31" y="26"/>
                    <a:pt x="31" y="26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1" y="25"/>
                    <a:pt x="31" y="25"/>
                    <a:pt x="31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4"/>
                    <a:pt x="38" y="15"/>
                    <a:pt x="38" y="10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8" y="9"/>
                    <a:pt x="37" y="8"/>
                    <a:pt x="36" y="8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6" y="8"/>
                    <a:pt x="36" y="8"/>
                    <a:pt x="35" y="8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4" y="8"/>
                    <a:pt x="32" y="10"/>
                    <a:pt x="30" y="13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29" y="16"/>
                    <a:pt x="29" y="18"/>
                    <a:pt x="29" y="18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8" y="19"/>
                    <a:pt x="28" y="20"/>
                    <a:pt x="27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6" y="19"/>
                    <a:pt x="25" y="19"/>
                    <a:pt x="26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6" y="18"/>
                    <a:pt x="26" y="16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0"/>
                    <a:pt x="26" y="8"/>
                    <a:pt x="25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4" y="4"/>
                    <a:pt x="23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0" y="3"/>
                    <a:pt x="20" y="4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12"/>
                    <a:pt x="22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20"/>
                    <a:pt x="22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0" y="21"/>
                    <a:pt x="19" y="21"/>
                    <a:pt x="19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20"/>
                    <a:pt x="18" y="17"/>
                    <a:pt x="15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3" y="11"/>
                    <a:pt x="10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8" y="8"/>
                    <a:pt x="8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9"/>
                    <a:pt x="7" y="9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1"/>
                    <a:pt x="8" y="14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2" y="19"/>
                    <a:pt x="14" y="21"/>
                    <a:pt x="14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2"/>
                    <a:pt x="14" y="22"/>
                    <a:pt x="14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3" y="24"/>
                    <a:pt x="12" y="24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1" y="23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8" y="22"/>
                    <a:pt x="6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4" y="21"/>
                    <a:pt x="3" y="21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4" y="23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6" y="24"/>
                    <a:pt x="7" y="25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2" y="28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1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2"/>
                    <a:pt x="16" y="33"/>
                    <a:pt x="16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23" y="37"/>
                    <a:pt x="23" y="37"/>
                    <a:pt x="23" y="37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7" name="Freeform 72"/>
            <p:cNvSpPr/>
            <p:nvPr/>
          </p:nvSpPr>
          <p:spPr bwMode="auto">
            <a:xfrm>
              <a:off x="5911851" y="3419474"/>
              <a:ext cx="265113" cy="211137"/>
            </a:xfrm>
            <a:custGeom>
              <a:avLst/>
              <a:gdLst>
                <a:gd name="T0" fmla="*/ 23 w 47"/>
                <a:gd name="T1" fmla="*/ 37 h 37"/>
                <a:gd name="T2" fmla="*/ 20 w 47"/>
                <a:gd name="T3" fmla="*/ 33 h 37"/>
                <a:gd name="T4" fmla="*/ 3 w 47"/>
                <a:gd name="T5" fmla="*/ 26 h 37"/>
                <a:gd name="T6" fmla="*/ 15 w 47"/>
                <a:gd name="T7" fmla="*/ 23 h 37"/>
                <a:gd name="T8" fmla="*/ 11 w 47"/>
                <a:gd name="T9" fmla="*/ 5 h 37"/>
                <a:gd name="T10" fmla="*/ 20 w 47"/>
                <a:gd name="T11" fmla="*/ 17 h 37"/>
                <a:gd name="T12" fmla="*/ 26 w 47"/>
                <a:gd name="T13" fmla="*/ 0 h 37"/>
                <a:gd name="T14" fmla="*/ 27 w 47"/>
                <a:gd name="T15" fmla="*/ 18 h 37"/>
                <a:gd name="T16" fmla="*/ 41 w 47"/>
                <a:gd name="T17" fmla="*/ 7 h 37"/>
                <a:gd name="T18" fmla="*/ 35 w 47"/>
                <a:gd name="T19" fmla="*/ 21 h 37"/>
                <a:gd name="T20" fmla="*/ 46 w 47"/>
                <a:gd name="T21" fmla="*/ 21 h 37"/>
                <a:gd name="T22" fmla="*/ 32 w 47"/>
                <a:gd name="T23" fmla="*/ 31 h 37"/>
                <a:gd name="T24" fmla="*/ 32 w 47"/>
                <a:gd name="T25" fmla="*/ 36 h 37"/>
                <a:gd name="T26" fmla="*/ 23 w 47"/>
                <a:gd name="T27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7" h="37">
                  <a:moveTo>
                    <a:pt x="23" y="37"/>
                  </a:moveTo>
                  <a:cubicBezTo>
                    <a:pt x="22" y="36"/>
                    <a:pt x="21" y="34"/>
                    <a:pt x="20" y="33"/>
                  </a:cubicBezTo>
                  <a:cubicBezTo>
                    <a:pt x="20" y="33"/>
                    <a:pt x="0" y="30"/>
                    <a:pt x="3" y="26"/>
                  </a:cubicBezTo>
                  <a:cubicBezTo>
                    <a:pt x="5" y="21"/>
                    <a:pt x="15" y="23"/>
                    <a:pt x="15" y="23"/>
                  </a:cubicBezTo>
                  <a:cubicBezTo>
                    <a:pt x="15" y="23"/>
                    <a:pt x="4" y="7"/>
                    <a:pt x="11" y="5"/>
                  </a:cubicBezTo>
                  <a:cubicBezTo>
                    <a:pt x="18" y="2"/>
                    <a:pt x="20" y="17"/>
                    <a:pt x="20" y="17"/>
                  </a:cubicBezTo>
                  <a:cubicBezTo>
                    <a:pt x="20" y="17"/>
                    <a:pt x="19" y="0"/>
                    <a:pt x="26" y="0"/>
                  </a:cubicBezTo>
                  <a:cubicBezTo>
                    <a:pt x="34" y="0"/>
                    <a:pt x="27" y="18"/>
                    <a:pt x="27" y="18"/>
                  </a:cubicBezTo>
                  <a:cubicBezTo>
                    <a:pt x="27" y="18"/>
                    <a:pt x="36" y="2"/>
                    <a:pt x="41" y="7"/>
                  </a:cubicBezTo>
                  <a:cubicBezTo>
                    <a:pt x="46" y="11"/>
                    <a:pt x="35" y="21"/>
                    <a:pt x="35" y="21"/>
                  </a:cubicBezTo>
                  <a:cubicBezTo>
                    <a:pt x="35" y="21"/>
                    <a:pt x="43" y="17"/>
                    <a:pt x="46" y="21"/>
                  </a:cubicBezTo>
                  <a:cubicBezTo>
                    <a:pt x="47" y="24"/>
                    <a:pt x="32" y="31"/>
                    <a:pt x="32" y="31"/>
                  </a:cubicBezTo>
                  <a:cubicBezTo>
                    <a:pt x="32" y="31"/>
                    <a:pt x="32" y="34"/>
                    <a:pt x="32" y="36"/>
                  </a:cubicBezTo>
                  <a:lnTo>
                    <a:pt x="23" y="37"/>
                  </a:lnTo>
                  <a:close/>
                </a:path>
              </a:pathLst>
            </a:custGeom>
            <a:solidFill>
              <a:srgbClr val="FFDC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8" name="Freeform 73"/>
            <p:cNvSpPr>
              <a:spLocks noEditPoints="1"/>
            </p:cNvSpPr>
            <p:nvPr/>
          </p:nvSpPr>
          <p:spPr bwMode="auto">
            <a:xfrm>
              <a:off x="5916614" y="3408362"/>
              <a:ext cx="260350" cy="233362"/>
            </a:xfrm>
            <a:custGeom>
              <a:avLst/>
              <a:gdLst>
                <a:gd name="T0" fmla="*/ 19 w 46"/>
                <a:gd name="T1" fmla="*/ 36 h 41"/>
                <a:gd name="T2" fmla="*/ 0 w 46"/>
                <a:gd name="T3" fmla="*/ 29 h 41"/>
                <a:gd name="T4" fmla="*/ 0 w 46"/>
                <a:gd name="T5" fmla="*/ 27 h 41"/>
                <a:gd name="T6" fmla="*/ 11 w 46"/>
                <a:gd name="T7" fmla="*/ 23 h 41"/>
                <a:gd name="T8" fmla="*/ 6 w 46"/>
                <a:gd name="T9" fmla="*/ 10 h 41"/>
                <a:gd name="T10" fmla="*/ 12 w 46"/>
                <a:gd name="T11" fmla="*/ 5 h 41"/>
                <a:gd name="T12" fmla="*/ 18 w 46"/>
                <a:gd name="T13" fmla="*/ 10 h 41"/>
                <a:gd name="T14" fmla="*/ 25 w 46"/>
                <a:gd name="T15" fmla="*/ 0 h 41"/>
                <a:gd name="T16" fmla="*/ 26 w 46"/>
                <a:gd name="T17" fmla="*/ 1 h 41"/>
                <a:gd name="T18" fmla="*/ 30 w 46"/>
                <a:gd name="T19" fmla="*/ 12 h 41"/>
                <a:gd name="T20" fmla="*/ 38 w 46"/>
                <a:gd name="T21" fmla="*/ 6 h 41"/>
                <a:gd name="T22" fmla="*/ 43 w 46"/>
                <a:gd name="T23" fmla="*/ 11 h 41"/>
                <a:gd name="T24" fmla="*/ 39 w 46"/>
                <a:gd name="T25" fmla="*/ 20 h 41"/>
                <a:gd name="T26" fmla="*/ 46 w 46"/>
                <a:gd name="T27" fmla="*/ 22 h 41"/>
                <a:gd name="T28" fmla="*/ 46 w 46"/>
                <a:gd name="T29" fmla="*/ 23 h 41"/>
                <a:gd name="T30" fmla="*/ 39 w 46"/>
                <a:gd name="T31" fmla="*/ 30 h 41"/>
                <a:gd name="T32" fmla="*/ 32 w 46"/>
                <a:gd name="T33" fmla="*/ 34 h 41"/>
                <a:gd name="T34" fmla="*/ 32 w 46"/>
                <a:gd name="T35" fmla="*/ 39 h 41"/>
                <a:gd name="T36" fmla="*/ 22 w 46"/>
                <a:gd name="T37" fmla="*/ 41 h 41"/>
                <a:gd name="T38" fmla="*/ 22 w 46"/>
                <a:gd name="T39" fmla="*/ 39 h 41"/>
                <a:gd name="T40" fmla="*/ 3 w 46"/>
                <a:gd name="T41" fmla="*/ 29 h 41"/>
                <a:gd name="T42" fmla="*/ 11 w 46"/>
                <a:gd name="T43" fmla="*/ 32 h 41"/>
                <a:gd name="T44" fmla="*/ 19 w 46"/>
                <a:gd name="T45" fmla="*/ 33 h 41"/>
                <a:gd name="T46" fmla="*/ 23 w 46"/>
                <a:gd name="T47" fmla="*/ 38 h 41"/>
                <a:gd name="T48" fmla="*/ 29 w 46"/>
                <a:gd name="T49" fmla="*/ 33 h 41"/>
                <a:gd name="T50" fmla="*/ 36 w 46"/>
                <a:gd name="T51" fmla="*/ 28 h 41"/>
                <a:gd name="T52" fmla="*/ 43 w 46"/>
                <a:gd name="T53" fmla="*/ 24 h 41"/>
                <a:gd name="T54" fmla="*/ 34 w 46"/>
                <a:gd name="T55" fmla="*/ 25 h 41"/>
                <a:gd name="T56" fmla="*/ 32 w 46"/>
                <a:gd name="T57" fmla="*/ 24 h 41"/>
                <a:gd name="T58" fmla="*/ 36 w 46"/>
                <a:gd name="T59" fmla="*/ 18 h 41"/>
                <a:gd name="T60" fmla="*/ 40 w 46"/>
                <a:gd name="T61" fmla="*/ 11 h 41"/>
                <a:gd name="T62" fmla="*/ 38 w 46"/>
                <a:gd name="T63" fmla="*/ 9 h 41"/>
                <a:gd name="T64" fmla="*/ 31 w 46"/>
                <a:gd name="T65" fmla="*/ 15 h 41"/>
                <a:gd name="T66" fmla="*/ 25 w 46"/>
                <a:gd name="T67" fmla="*/ 22 h 41"/>
                <a:gd name="T68" fmla="*/ 24 w 46"/>
                <a:gd name="T69" fmla="*/ 20 h 41"/>
                <a:gd name="T70" fmla="*/ 25 w 46"/>
                <a:gd name="T71" fmla="*/ 3 h 41"/>
                <a:gd name="T72" fmla="*/ 22 w 46"/>
                <a:gd name="T73" fmla="*/ 7 h 41"/>
                <a:gd name="T74" fmla="*/ 21 w 46"/>
                <a:gd name="T75" fmla="*/ 16 h 41"/>
                <a:gd name="T76" fmla="*/ 19 w 46"/>
                <a:gd name="T77" fmla="*/ 20 h 41"/>
                <a:gd name="T78" fmla="*/ 18 w 46"/>
                <a:gd name="T79" fmla="*/ 19 h 41"/>
                <a:gd name="T80" fmla="*/ 12 w 46"/>
                <a:gd name="T81" fmla="*/ 8 h 41"/>
                <a:gd name="T82" fmla="*/ 11 w 46"/>
                <a:gd name="T83" fmla="*/ 8 h 41"/>
                <a:gd name="T84" fmla="*/ 12 w 46"/>
                <a:gd name="T85" fmla="*/ 19 h 41"/>
                <a:gd name="T86" fmla="*/ 15 w 46"/>
                <a:gd name="T87" fmla="*/ 24 h 41"/>
                <a:gd name="T88" fmla="*/ 14 w 46"/>
                <a:gd name="T89" fmla="*/ 27 h 41"/>
                <a:gd name="T90" fmla="*/ 10 w 46"/>
                <a:gd name="T91" fmla="*/ 26 h 41"/>
                <a:gd name="T92" fmla="*/ 3 w 46"/>
                <a:gd name="T93" fmla="*/ 29 h 41"/>
                <a:gd name="T94" fmla="*/ 43 w 46"/>
                <a:gd name="T95" fmla="*/ 2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6" h="41">
                  <a:moveTo>
                    <a:pt x="21" y="40"/>
                  </a:moveTo>
                  <a:cubicBezTo>
                    <a:pt x="20" y="39"/>
                    <a:pt x="19" y="37"/>
                    <a:pt x="19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6" y="36"/>
                    <a:pt x="8" y="35"/>
                    <a:pt x="3" y="3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2" y="32"/>
                    <a:pt x="0" y="31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8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2" y="24"/>
                    <a:pt x="7" y="23"/>
                    <a:pt x="10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3"/>
                    <a:pt x="11" y="23"/>
                    <a:pt x="11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9" y="20"/>
                    <a:pt x="6" y="15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8"/>
                    <a:pt x="7" y="6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1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5" y="5"/>
                    <a:pt x="17" y="7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9"/>
                    <a:pt x="18" y="8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20" y="4"/>
                    <a:pt x="22" y="1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6" y="0"/>
                    <a:pt x="26" y="1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9" y="1"/>
                    <a:pt x="31" y="4"/>
                    <a:pt x="30" y="7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0" y="9"/>
                    <a:pt x="30" y="10"/>
                    <a:pt x="30" y="12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2" y="9"/>
                    <a:pt x="35" y="7"/>
                    <a:pt x="38" y="6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9" y="6"/>
                    <a:pt x="40" y="7"/>
                    <a:pt x="41" y="8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2" y="9"/>
                    <a:pt x="43" y="10"/>
                    <a:pt x="43" y="11"/>
                  </a:cubicBezTo>
                  <a:cubicBezTo>
                    <a:pt x="43" y="11"/>
                    <a:pt x="43" y="11"/>
                    <a:pt x="43" y="11"/>
                  </a:cubicBezTo>
                  <a:cubicBezTo>
                    <a:pt x="43" y="14"/>
                    <a:pt x="41" y="17"/>
                    <a:pt x="39" y="20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9" y="20"/>
                    <a:pt x="40" y="20"/>
                    <a:pt x="41" y="20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3" y="20"/>
                    <a:pt x="45" y="20"/>
                    <a:pt x="46" y="22"/>
                  </a:cubicBezTo>
                  <a:cubicBezTo>
                    <a:pt x="46" y="22"/>
                    <a:pt x="46" y="22"/>
                    <a:pt x="46" y="22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6" y="25"/>
                    <a:pt x="45" y="26"/>
                    <a:pt x="44" y="27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42" y="28"/>
                    <a:pt x="40" y="29"/>
                    <a:pt x="39" y="30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6" y="32"/>
                    <a:pt x="34" y="33"/>
                    <a:pt x="32" y="34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2" y="35"/>
                    <a:pt x="33" y="36"/>
                    <a:pt x="33" y="37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38"/>
                    <a:pt x="32" y="39"/>
                    <a:pt x="32" y="39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1" y="41"/>
                    <a:pt x="21" y="41"/>
                    <a:pt x="21" y="40"/>
                  </a:cubicBezTo>
                  <a:close/>
                  <a:moveTo>
                    <a:pt x="22" y="39"/>
                  </a:moveTo>
                  <a:cubicBezTo>
                    <a:pt x="23" y="39"/>
                    <a:pt x="23" y="39"/>
                    <a:pt x="23" y="39"/>
                  </a:cubicBezTo>
                  <a:cubicBezTo>
                    <a:pt x="22" y="39"/>
                    <a:pt x="22" y="39"/>
                    <a:pt x="22" y="39"/>
                  </a:cubicBezTo>
                  <a:close/>
                  <a:moveTo>
                    <a:pt x="3" y="29"/>
                  </a:moveTo>
                  <a:cubicBezTo>
                    <a:pt x="3" y="29"/>
                    <a:pt x="4" y="30"/>
                    <a:pt x="5" y="30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6" y="31"/>
                    <a:pt x="8" y="31"/>
                    <a:pt x="11" y="32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15" y="33"/>
                    <a:pt x="19" y="33"/>
                    <a:pt x="19" y="33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1" y="35"/>
                    <a:pt x="22" y="36"/>
                    <a:pt x="23" y="38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29" y="35"/>
                    <a:pt x="29" y="33"/>
                    <a:pt x="29" y="33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29" y="32"/>
                    <a:pt x="30" y="32"/>
                    <a:pt x="30" y="31"/>
                  </a:cubicBezTo>
                  <a:cubicBezTo>
                    <a:pt x="30" y="31"/>
                    <a:pt x="30" y="31"/>
                    <a:pt x="30" y="31"/>
                  </a:cubicBezTo>
                  <a:cubicBezTo>
                    <a:pt x="30" y="31"/>
                    <a:pt x="33" y="30"/>
                    <a:pt x="36" y="28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9" y="27"/>
                    <a:pt x="43" y="24"/>
                    <a:pt x="43" y="24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43" y="23"/>
                    <a:pt x="42" y="23"/>
                    <a:pt x="41" y="23"/>
                  </a:cubicBezTo>
                  <a:cubicBezTo>
                    <a:pt x="41" y="23"/>
                    <a:pt x="41" y="23"/>
                    <a:pt x="41" y="23"/>
                  </a:cubicBezTo>
                  <a:cubicBezTo>
                    <a:pt x="38" y="23"/>
                    <a:pt x="34" y="25"/>
                    <a:pt x="34" y="25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34" y="25"/>
                    <a:pt x="33" y="25"/>
                    <a:pt x="32" y="24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2" y="24"/>
                    <a:pt x="32" y="23"/>
                    <a:pt x="33" y="22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3" y="22"/>
                    <a:pt x="35" y="20"/>
                    <a:pt x="36" y="18"/>
                  </a:cubicBezTo>
                  <a:cubicBezTo>
                    <a:pt x="36" y="18"/>
                    <a:pt x="36" y="18"/>
                    <a:pt x="36" y="18"/>
                  </a:cubicBezTo>
                  <a:cubicBezTo>
                    <a:pt x="38" y="16"/>
                    <a:pt x="40" y="13"/>
                    <a:pt x="40" y="11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40" y="11"/>
                    <a:pt x="40" y="10"/>
                    <a:pt x="39" y="10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39" y="10"/>
                    <a:pt x="39" y="9"/>
                    <a:pt x="38" y="9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37" y="9"/>
                    <a:pt x="33" y="12"/>
                    <a:pt x="31" y="15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29" y="18"/>
                    <a:pt x="27" y="21"/>
                    <a:pt x="27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7" y="22"/>
                    <a:pt x="26" y="22"/>
                    <a:pt x="25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4" y="21"/>
                    <a:pt x="24" y="21"/>
                    <a:pt x="24" y="20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4" y="20"/>
                    <a:pt x="27" y="12"/>
                    <a:pt x="27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4"/>
                    <a:pt x="27" y="4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4" y="3"/>
                    <a:pt x="22" y="5"/>
                    <a:pt x="22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1" y="10"/>
                    <a:pt x="21" y="13"/>
                    <a:pt x="21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17"/>
                    <a:pt x="21" y="19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9"/>
                    <a:pt x="20" y="20"/>
                    <a:pt x="19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20"/>
                    <a:pt x="18" y="20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9"/>
                    <a:pt x="17" y="16"/>
                    <a:pt x="16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5" y="10"/>
                    <a:pt x="13" y="8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0" y="8"/>
                    <a:pt x="9" y="9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3"/>
                    <a:pt x="11" y="16"/>
                    <a:pt x="12" y="19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4" y="22"/>
                    <a:pt x="15" y="24"/>
                    <a:pt x="15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5"/>
                    <a:pt x="15" y="25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6"/>
                    <a:pt x="14" y="27"/>
                    <a:pt x="14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4" y="27"/>
                    <a:pt x="12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7" y="26"/>
                    <a:pt x="4" y="27"/>
                    <a:pt x="3" y="29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3" y="29"/>
                    <a:pt x="3" y="29"/>
                    <a:pt x="3" y="29"/>
                  </a:cubicBezTo>
                  <a:close/>
                  <a:moveTo>
                    <a:pt x="43" y="23"/>
                  </a:moveTo>
                  <a:cubicBezTo>
                    <a:pt x="43" y="23"/>
                    <a:pt x="43" y="23"/>
                    <a:pt x="43" y="23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3" y="23"/>
                    <a:pt x="43" y="23"/>
                    <a:pt x="43" y="2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4" name="文本框 3">
            <a:extLst>
              <a:ext uri="{FF2B5EF4-FFF2-40B4-BE49-F238E27FC236}">
                <a16:creationId xmlns:a16="http://schemas.microsoft.com/office/drawing/2014/main" id="{43AA5F7E-A39B-4251-B332-C3FBEEC282C5}"/>
              </a:ext>
            </a:extLst>
          </p:cNvPr>
          <p:cNvSpPr txBox="1"/>
          <p:nvPr/>
        </p:nvSpPr>
        <p:spPr>
          <a:xfrm>
            <a:off x="628169" y="1395634"/>
            <a:ext cx="3966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      </a:t>
            </a:r>
            <a:r>
              <a:rPr lang="zh-CN" altLang="en-US" sz="2800" dirty="0">
                <a:latin typeface="华文新魏" panose="02010800040101010101" pitchFamily="2" charset="-122"/>
                <a:ea typeface="华文新魏" panose="02010800040101010101" pitchFamily="2" charset="-122"/>
              </a:rPr>
              <a:t>疫苗？</a:t>
            </a:r>
            <a:endParaRPr lang="en-US" altLang="zh-CN" sz="24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09" name="文本框 108">
            <a:extLst>
              <a:ext uri="{FF2B5EF4-FFF2-40B4-BE49-F238E27FC236}">
                <a16:creationId xmlns:a16="http://schemas.microsoft.com/office/drawing/2014/main" id="{86B50F5A-EE55-4BDF-AB72-728FCAB84B9B}"/>
              </a:ext>
            </a:extLst>
          </p:cNvPr>
          <p:cNvSpPr txBox="1"/>
          <p:nvPr/>
        </p:nvSpPr>
        <p:spPr>
          <a:xfrm>
            <a:off x="1032981" y="3079574"/>
            <a:ext cx="24920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华文新魏" panose="02010800040101010101" pitchFamily="2" charset="-122"/>
                <a:ea typeface="华文新魏" panose="02010800040101010101" pitchFamily="2" charset="-122"/>
              </a:rPr>
              <a:t>咀嚼后喂食</a:t>
            </a:r>
          </a:p>
        </p:txBody>
      </p:sp>
      <p:sp>
        <p:nvSpPr>
          <p:cNvPr id="110" name="文本框 109">
            <a:extLst>
              <a:ext uri="{FF2B5EF4-FFF2-40B4-BE49-F238E27FC236}">
                <a16:creationId xmlns:a16="http://schemas.microsoft.com/office/drawing/2014/main" id="{57C8BD19-02F7-47EC-ABE6-4FD9762C89AC}"/>
              </a:ext>
            </a:extLst>
          </p:cNvPr>
          <p:cNvSpPr txBox="1"/>
          <p:nvPr/>
        </p:nvSpPr>
        <p:spPr>
          <a:xfrm>
            <a:off x="1057043" y="4529623"/>
            <a:ext cx="2743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华文新魏" panose="02010800040101010101" pitchFamily="2" charset="-122"/>
                <a:ea typeface="华文新魏" panose="02010800040101010101" pitchFamily="2" charset="-122"/>
              </a:rPr>
              <a:t>亲吻孩子的嘴</a:t>
            </a:r>
          </a:p>
        </p:txBody>
      </p:sp>
      <p:sp>
        <p:nvSpPr>
          <p:cNvPr id="111" name="文本框 110">
            <a:extLst>
              <a:ext uri="{FF2B5EF4-FFF2-40B4-BE49-F238E27FC236}">
                <a16:creationId xmlns:a16="http://schemas.microsoft.com/office/drawing/2014/main" id="{2C942BC8-C809-4706-9C19-EDE37628D6B6}"/>
              </a:ext>
            </a:extLst>
          </p:cNvPr>
          <p:cNvSpPr txBox="1"/>
          <p:nvPr/>
        </p:nvSpPr>
        <p:spPr>
          <a:xfrm>
            <a:off x="8006138" y="1573596"/>
            <a:ext cx="2725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华文新魏" panose="02010800040101010101" pitchFamily="2" charset="-122"/>
                <a:ea typeface="华文新魏" panose="02010800040101010101" pitchFamily="2" charset="-122"/>
              </a:rPr>
              <a:t>增强孩子抵抗力</a:t>
            </a:r>
          </a:p>
        </p:txBody>
      </p:sp>
      <p:sp>
        <p:nvSpPr>
          <p:cNvPr id="113" name="文本框 112">
            <a:extLst>
              <a:ext uri="{FF2B5EF4-FFF2-40B4-BE49-F238E27FC236}">
                <a16:creationId xmlns:a16="http://schemas.microsoft.com/office/drawing/2014/main" id="{3C718724-9B0F-408D-87CC-AC9FD2C9F580}"/>
              </a:ext>
            </a:extLst>
          </p:cNvPr>
          <p:cNvSpPr txBox="1"/>
          <p:nvPr/>
        </p:nvSpPr>
        <p:spPr>
          <a:xfrm>
            <a:off x="7948169" y="3775161"/>
            <a:ext cx="3264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华文新魏" panose="02010800040101010101" pitchFamily="2" charset="-122"/>
                <a:ea typeface="华文新魏" panose="02010800040101010101" pitchFamily="2" charset="-122"/>
              </a:rPr>
              <a:t>接触孩子前后洗手</a:t>
            </a:r>
          </a:p>
        </p:txBody>
      </p:sp>
      <p:sp>
        <p:nvSpPr>
          <p:cNvPr id="5" name="乘号 4">
            <a:extLst>
              <a:ext uri="{FF2B5EF4-FFF2-40B4-BE49-F238E27FC236}">
                <a16:creationId xmlns:a16="http://schemas.microsoft.com/office/drawing/2014/main" id="{9AB6A3C1-50D0-4A28-8A23-1929F77415C6}"/>
              </a:ext>
            </a:extLst>
          </p:cNvPr>
          <p:cNvSpPr/>
          <p:nvPr/>
        </p:nvSpPr>
        <p:spPr>
          <a:xfrm>
            <a:off x="2428608" y="1385676"/>
            <a:ext cx="477161" cy="46830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4" name="乘号 113">
            <a:extLst>
              <a:ext uri="{FF2B5EF4-FFF2-40B4-BE49-F238E27FC236}">
                <a16:creationId xmlns:a16="http://schemas.microsoft.com/office/drawing/2014/main" id="{44F17A08-7D3D-491A-BAEB-38D50FAF5C5B}"/>
              </a:ext>
            </a:extLst>
          </p:cNvPr>
          <p:cNvSpPr/>
          <p:nvPr/>
        </p:nvSpPr>
        <p:spPr>
          <a:xfrm>
            <a:off x="3239227" y="3041100"/>
            <a:ext cx="477161" cy="46830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5" name="乘号 114">
            <a:extLst>
              <a:ext uri="{FF2B5EF4-FFF2-40B4-BE49-F238E27FC236}">
                <a16:creationId xmlns:a16="http://schemas.microsoft.com/office/drawing/2014/main" id="{107E0A71-BDDA-4054-AFCC-3335FDB30F9C}"/>
              </a:ext>
            </a:extLst>
          </p:cNvPr>
          <p:cNvSpPr/>
          <p:nvPr/>
        </p:nvSpPr>
        <p:spPr>
          <a:xfrm>
            <a:off x="3487204" y="4577197"/>
            <a:ext cx="477161" cy="46830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L 形 5">
            <a:extLst>
              <a:ext uri="{FF2B5EF4-FFF2-40B4-BE49-F238E27FC236}">
                <a16:creationId xmlns:a16="http://schemas.microsoft.com/office/drawing/2014/main" id="{F58A9CFC-A078-49EF-AD0A-01F474DEFA09}"/>
              </a:ext>
            </a:extLst>
          </p:cNvPr>
          <p:cNvSpPr/>
          <p:nvPr/>
        </p:nvSpPr>
        <p:spPr>
          <a:xfrm rot="18501005">
            <a:off x="10854785" y="1566726"/>
            <a:ext cx="494097" cy="263132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7" name="L 形 116">
            <a:extLst>
              <a:ext uri="{FF2B5EF4-FFF2-40B4-BE49-F238E27FC236}">
                <a16:creationId xmlns:a16="http://schemas.microsoft.com/office/drawing/2014/main" id="{13BB7337-5F42-4289-A1EB-B9E3AF4D8193}"/>
              </a:ext>
            </a:extLst>
          </p:cNvPr>
          <p:cNvSpPr/>
          <p:nvPr/>
        </p:nvSpPr>
        <p:spPr>
          <a:xfrm rot="18501005">
            <a:off x="11150531" y="3845991"/>
            <a:ext cx="494097" cy="262245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59EFA0F-BE5F-4B34-8EC9-A06657F8EF17}"/>
              </a:ext>
            </a:extLst>
          </p:cNvPr>
          <p:cNvSpPr txBox="1"/>
          <p:nvPr/>
        </p:nvSpPr>
        <p:spPr>
          <a:xfrm>
            <a:off x="1057043" y="3698756"/>
            <a:ext cx="2668742" cy="796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标题 1"/>
          <p:cNvSpPr txBox="1"/>
          <p:nvPr/>
        </p:nvSpPr>
        <p:spPr>
          <a:xfrm>
            <a:off x="1062038" y="365125"/>
            <a:ext cx="4117598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zh-CN" altLang="en-US" sz="3200" dirty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+mn-lt"/>
              </a:rPr>
              <a:t>哪些人不能亲？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9FE7090-2AB2-4EE5-A609-81BEBC51F5C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086" y="3534432"/>
            <a:ext cx="4457069" cy="2249427"/>
          </a:xfrm>
          <a:prstGeom prst="rect">
            <a:avLst/>
          </a:prstGeom>
        </p:spPr>
      </p:pic>
      <p:grpSp>
        <p:nvGrpSpPr>
          <p:cNvPr id="105" name="组合 104">
            <a:extLst>
              <a:ext uri="{FF2B5EF4-FFF2-40B4-BE49-F238E27FC236}">
                <a16:creationId xmlns:a16="http://schemas.microsoft.com/office/drawing/2014/main" id="{07AC9EA5-C8D3-490C-8E14-2B315AC22BE3}"/>
              </a:ext>
            </a:extLst>
          </p:cNvPr>
          <p:cNvGrpSpPr/>
          <p:nvPr/>
        </p:nvGrpSpPr>
        <p:grpSpPr>
          <a:xfrm>
            <a:off x="3900109" y="1931702"/>
            <a:ext cx="3847470" cy="523220"/>
            <a:chOff x="5077074" y="1924667"/>
            <a:chExt cx="3847470" cy="523220"/>
          </a:xfrm>
        </p:grpSpPr>
        <p:pic>
          <p:nvPicPr>
            <p:cNvPr id="106" name="图片 105">
              <a:extLst>
                <a:ext uri="{FF2B5EF4-FFF2-40B4-BE49-F238E27FC236}">
                  <a16:creationId xmlns:a16="http://schemas.microsoft.com/office/drawing/2014/main" id="{51677893-3E38-4620-9526-5F01B3D14C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77074" y="1959003"/>
              <a:ext cx="3847470" cy="416250"/>
            </a:xfrm>
            <a:prstGeom prst="rect">
              <a:avLst/>
            </a:prstGeom>
          </p:spPr>
        </p:pic>
        <p:sp>
          <p:nvSpPr>
            <p:cNvPr id="107" name="文本框 106">
              <a:extLst>
                <a:ext uri="{FF2B5EF4-FFF2-40B4-BE49-F238E27FC236}">
                  <a16:creationId xmlns:a16="http://schemas.microsoft.com/office/drawing/2014/main" id="{CBC2E08A-8DB2-40A9-B5A4-356BAE5CF7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70776" y="1967073"/>
              <a:ext cx="253672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 b="1" i="0" dirty="0">
                  <a:solidFill>
                    <a:srgbClr val="121212"/>
                  </a:solidFill>
                  <a:effectLst/>
                  <a:latin typeface="华文新魏" panose="02010800040101010101" pitchFamily="2" charset="-122"/>
                  <a:ea typeface="华文新魏" panose="02010800040101010101" pitchFamily="2" charset="-122"/>
                </a:rPr>
                <a:t>长水疱、疱疹的人</a:t>
              </a:r>
              <a:endPara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+mn-lt"/>
              </a:endParaRPr>
            </a:p>
          </p:txBody>
        </p:sp>
        <p:sp>
          <p:nvSpPr>
            <p:cNvPr id="108" name="文本框 8">
              <a:extLst>
                <a:ext uri="{FF2B5EF4-FFF2-40B4-BE49-F238E27FC236}">
                  <a16:creationId xmlns:a16="http://schemas.microsoft.com/office/drawing/2014/main" id="{5239C1DF-01F4-4531-8050-B447CA2DEB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60578" y="1924667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01</a:t>
              </a:r>
              <a:endPara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pic>
        <p:nvPicPr>
          <p:cNvPr id="109" name="图片 108">
            <a:extLst>
              <a:ext uri="{FF2B5EF4-FFF2-40B4-BE49-F238E27FC236}">
                <a16:creationId xmlns:a16="http://schemas.microsoft.com/office/drawing/2014/main" id="{1F35FA37-08DA-40F9-9701-CE234EEDE676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2697" y="2000768"/>
            <a:ext cx="2967617" cy="2249427"/>
          </a:xfrm>
          <a:prstGeom prst="rect">
            <a:avLst/>
          </a:prstGeom>
        </p:spPr>
      </p:pic>
      <p:grpSp>
        <p:nvGrpSpPr>
          <p:cNvPr id="111" name="组合 110">
            <a:extLst>
              <a:ext uri="{FF2B5EF4-FFF2-40B4-BE49-F238E27FC236}">
                <a16:creationId xmlns:a16="http://schemas.microsoft.com/office/drawing/2014/main" id="{0A2DD0AC-CAA8-4842-BDC9-D06963F56A63}"/>
              </a:ext>
            </a:extLst>
          </p:cNvPr>
          <p:cNvGrpSpPr/>
          <p:nvPr/>
        </p:nvGrpSpPr>
        <p:grpSpPr>
          <a:xfrm>
            <a:off x="3900109" y="2602262"/>
            <a:ext cx="3847470" cy="523220"/>
            <a:chOff x="5077074" y="1924667"/>
            <a:chExt cx="3847470" cy="523220"/>
          </a:xfrm>
        </p:grpSpPr>
        <p:pic>
          <p:nvPicPr>
            <p:cNvPr id="112" name="图片 111">
              <a:extLst>
                <a:ext uri="{FF2B5EF4-FFF2-40B4-BE49-F238E27FC236}">
                  <a16:creationId xmlns:a16="http://schemas.microsoft.com/office/drawing/2014/main" id="{CB8F5AF1-F2A9-4E0B-B5E6-8F341C1639D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77074" y="1959003"/>
              <a:ext cx="3847470" cy="416250"/>
            </a:xfrm>
            <a:prstGeom prst="rect">
              <a:avLst/>
            </a:prstGeom>
          </p:spPr>
        </p:pic>
        <p:sp>
          <p:nvSpPr>
            <p:cNvPr id="113" name="文本框 112">
              <a:extLst>
                <a:ext uri="{FF2B5EF4-FFF2-40B4-BE49-F238E27FC236}">
                  <a16:creationId xmlns:a16="http://schemas.microsoft.com/office/drawing/2014/main" id="{E78D88A0-F6B0-4A53-92C2-20F2D1AAF3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04317" y="1967073"/>
              <a:ext cx="253672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 b="1" i="0" dirty="0">
                  <a:solidFill>
                    <a:srgbClr val="121212"/>
                  </a:solidFill>
                  <a:effectLst/>
                  <a:latin typeface="华文新魏" panose="02010800040101010101" pitchFamily="2" charset="-122"/>
                  <a:ea typeface="华文新魏" panose="02010800040101010101" pitchFamily="2" charset="-122"/>
                </a:rPr>
                <a:t>感冒的人</a:t>
              </a:r>
              <a:endPara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+mn-lt"/>
              </a:endParaRPr>
            </a:p>
          </p:txBody>
        </p:sp>
        <p:sp>
          <p:nvSpPr>
            <p:cNvPr id="114" name="文本框 8">
              <a:extLst>
                <a:ext uri="{FF2B5EF4-FFF2-40B4-BE49-F238E27FC236}">
                  <a16:creationId xmlns:a16="http://schemas.microsoft.com/office/drawing/2014/main" id="{B94F9F57-0984-41BF-A6CB-23B8E2E8DF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60577" y="1924667"/>
              <a:ext cx="54374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02</a:t>
              </a:r>
              <a:endPara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15" name="组合 114">
            <a:extLst>
              <a:ext uri="{FF2B5EF4-FFF2-40B4-BE49-F238E27FC236}">
                <a16:creationId xmlns:a16="http://schemas.microsoft.com/office/drawing/2014/main" id="{8B1F5C4D-F552-4712-A328-7AB16CEFE137}"/>
              </a:ext>
            </a:extLst>
          </p:cNvPr>
          <p:cNvGrpSpPr/>
          <p:nvPr/>
        </p:nvGrpSpPr>
        <p:grpSpPr>
          <a:xfrm>
            <a:off x="3900109" y="3272822"/>
            <a:ext cx="3847470" cy="523220"/>
            <a:chOff x="5077074" y="1924667"/>
            <a:chExt cx="3847470" cy="523220"/>
          </a:xfrm>
        </p:grpSpPr>
        <p:pic>
          <p:nvPicPr>
            <p:cNvPr id="116" name="图片 115">
              <a:extLst>
                <a:ext uri="{FF2B5EF4-FFF2-40B4-BE49-F238E27FC236}">
                  <a16:creationId xmlns:a16="http://schemas.microsoft.com/office/drawing/2014/main" id="{9553A79D-F453-4E71-A5CE-AE5D2C6437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77074" y="1959003"/>
              <a:ext cx="3847470" cy="416250"/>
            </a:xfrm>
            <a:prstGeom prst="rect">
              <a:avLst/>
            </a:prstGeom>
          </p:spPr>
        </p:pic>
        <p:sp>
          <p:nvSpPr>
            <p:cNvPr id="117" name="文本框 116">
              <a:extLst>
                <a:ext uri="{FF2B5EF4-FFF2-40B4-BE49-F238E27FC236}">
                  <a16:creationId xmlns:a16="http://schemas.microsoft.com/office/drawing/2014/main" id="{B7F1FE33-80A0-484A-A381-4A523C1A10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70776" y="1967073"/>
              <a:ext cx="253672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 b="1" i="0" dirty="0">
                  <a:solidFill>
                    <a:srgbClr val="121212"/>
                  </a:solidFill>
                  <a:effectLst/>
                  <a:latin typeface="华文新魏" panose="02010800040101010101" pitchFamily="2" charset="-122"/>
                  <a:ea typeface="华文新魏" panose="02010800040101010101" pitchFamily="2" charset="-122"/>
                </a:rPr>
                <a:t>有口腔疾病的人</a:t>
              </a:r>
              <a:endPara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+mn-lt"/>
              </a:endParaRPr>
            </a:p>
          </p:txBody>
        </p:sp>
        <p:sp>
          <p:nvSpPr>
            <p:cNvPr id="118" name="文本框 8">
              <a:extLst>
                <a:ext uri="{FF2B5EF4-FFF2-40B4-BE49-F238E27FC236}">
                  <a16:creationId xmlns:a16="http://schemas.microsoft.com/office/drawing/2014/main" id="{CBA305EE-B7B8-479A-BFA9-707280A9B1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60577" y="1924667"/>
              <a:ext cx="54374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03</a:t>
              </a:r>
              <a:endPara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19" name="组合 118">
            <a:extLst>
              <a:ext uri="{FF2B5EF4-FFF2-40B4-BE49-F238E27FC236}">
                <a16:creationId xmlns:a16="http://schemas.microsoft.com/office/drawing/2014/main" id="{98659A97-5104-4D47-8588-4A3C1708877A}"/>
              </a:ext>
            </a:extLst>
          </p:cNvPr>
          <p:cNvGrpSpPr/>
          <p:nvPr/>
        </p:nvGrpSpPr>
        <p:grpSpPr>
          <a:xfrm>
            <a:off x="3900109" y="3943382"/>
            <a:ext cx="3847470" cy="523220"/>
            <a:chOff x="5077074" y="1924667"/>
            <a:chExt cx="3847470" cy="523220"/>
          </a:xfrm>
        </p:grpSpPr>
        <p:pic>
          <p:nvPicPr>
            <p:cNvPr id="120" name="图片 119">
              <a:extLst>
                <a:ext uri="{FF2B5EF4-FFF2-40B4-BE49-F238E27FC236}">
                  <a16:creationId xmlns:a16="http://schemas.microsoft.com/office/drawing/2014/main" id="{E33910A6-A50B-4FA5-984E-8FD7E2323F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77074" y="1959003"/>
              <a:ext cx="3847470" cy="416250"/>
            </a:xfrm>
            <a:prstGeom prst="rect">
              <a:avLst/>
            </a:prstGeom>
          </p:spPr>
        </p:pic>
        <p:sp>
          <p:nvSpPr>
            <p:cNvPr id="121" name="文本框 120">
              <a:extLst>
                <a:ext uri="{FF2B5EF4-FFF2-40B4-BE49-F238E27FC236}">
                  <a16:creationId xmlns:a16="http://schemas.microsoft.com/office/drawing/2014/main" id="{FDA76F69-D312-40F6-AB56-080EA31E60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70776" y="1967073"/>
              <a:ext cx="253672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 b="1" i="0" dirty="0">
                  <a:solidFill>
                    <a:srgbClr val="121212"/>
                  </a:solidFill>
                  <a:effectLst/>
                  <a:latin typeface="华文新魏" panose="02010800040101010101" pitchFamily="2" charset="-122"/>
                  <a:ea typeface="华文新魏" panose="02010800040101010101" pitchFamily="2" charset="-122"/>
                </a:rPr>
                <a:t>拉肚子的人</a:t>
              </a:r>
              <a:endPara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+mn-lt"/>
              </a:endParaRPr>
            </a:p>
          </p:txBody>
        </p:sp>
        <p:sp>
          <p:nvSpPr>
            <p:cNvPr id="122" name="文本框 8">
              <a:extLst>
                <a:ext uri="{FF2B5EF4-FFF2-40B4-BE49-F238E27FC236}">
                  <a16:creationId xmlns:a16="http://schemas.microsoft.com/office/drawing/2014/main" id="{EB7082B8-2DFB-4D39-9DB2-A90D035FD8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60577" y="1924667"/>
              <a:ext cx="54374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04</a:t>
              </a:r>
              <a:endPara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23" name="组合 122">
            <a:extLst>
              <a:ext uri="{FF2B5EF4-FFF2-40B4-BE49-F238E27FC236}">
                <a16:creationId xmlns:a16="http://schemas.microsoft.com/office/drawing/2014/main" id="{9E985C2F-3C3B-40A6-8F1D-CB8530CFFC2F}"/>
              </a:ext>
            </a:extLst>
          </p:cNvPr>
          <p:cNvGrpSpPr/>
          <p:nvPr/>
        </p:nvGrpSpPr>
        <p:grpSpPr>
          <a:xfrm>
            <a:off x="3936130" y="4685983"/>
            <a:ext cx="3847470" cy="523220"/>
            <a:chOff x="5077074" y="1924667"/>
            <a:chExt cx="3847470" cy="523220"/>
          </a:xfrm>
        </p:grpSpPr>
        <p:pic>
          <p:nvPicPr>
            <p:cNvPr id="124" name="图片 123">
              <a:extLst>
                <a:ext uri="{FF2B5EF4-FFF2-40B4-BE49-F238E27FC236}">
                  <a16:creationId xmlns:a16="http://schemas.microsoft.com/office/drawing/2014/main" id="{751C3042-EDCB-484E-BD16-5ACE3FF3C3D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77074" y="1959003"/>
              <a:ext cx="3847470" cy="416250"/>
            </a:xfrm>
            <a:prstGeom prst="rect">
              <a:avLst/>
            </a:prstGeom>
          </p:spPr>
        </p:pic>
        <p:sp>
          <p:nvSpPr>
            <p:cNvPr id="125" name="文本框 124">
              <a:extLst>
                <a:ext uri="{FF2B5EF4-FFF2-40B4-BE49-F238E27FC236}">
                  <a16:creationId xmlns:a16="http://schemas.microsoft.com/office/drawing/2014/main" id="{801A85BF-B9CC-41EE-808D-CF22D3B40F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70776" y="1967073"/>
              <a:ext cx="253672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 b="1" i="0" dirty="0">
                  <a:solidFill>
                    <a:srgbClr val="121212"/>
                  </a:solidFill>
                  <a:effectLst/>
                  <a:latin typeface="华文新魏" panose="02010800040101010101" pitchFamily="2" charset="-122"/>
                  <a:ea typeface="华文新魏" panose="02010800040101010101" pitchFamily="2" charset="-122"/>
                </a:rPr>
                <a:t>化妆的人</a:t>
              </a:r>
              <a:endPara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+mn-lt"/>
              </a:endParaRPr>
            </a:p>
          </p:txBody>
        </p:sp>
        <p:sp>
          <p:nvSpPr>
            <p:cNvPr id="126" name="文本框 8">
              <a:extLst>
                <a:ext uri="{FF2B5EF4-FFF2-40B4-BE49-F238E27FC236}">
                  <a16:creationId xmlns:a16="http://schemas.microsoft.com/office/drawing/2014/main" id="{34536C51-7B41-4300-87B0-A4D45E0991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50960" y="1924667"/>
              <a:ext cx="56297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05</a:t>
              </a:r>
              <a:endPara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101">
            <a:extLst>
              <a:ext uri="{FF2B5EF4-FFF2-40B4-BE49-F238E27FC236}">
                <a16:creationId xmlns:a16="http://schemas.microsoft.com/office/drawing/2014/main" id="{89880345-99AC-4260-AD3B-6F3C008E368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146175" y="1127277"/>
            <a:ext cx="3258300" cy="4722093"/>
            <a:chOff x="1976" y="441"/>
            <a:chExt cx="1734" cy="2513"/>
          </a:xfrm>
        </p:grpSpPr>
        <p:sp>
          <p:nvSpPr>
            <p:cNvPr id="23" name="Freeform 102">
              <a:extLst>
                <a:ext uri="{FF2B5EF4-FFF2-40B4-BE49-F238E27FC236}">
                  <a16:creationId xmlns:a16="http://schemas.microsoft.com/office/drawing/2014/main" id="{4987F9A9-1F26-4663-8D74-F8290FAE401C}"/>
                </a:ext>
              </a:extLst>
            </p:cNvPr>
            <p:cNvSpPr/>
            <p:nvPr/>
          </p:nvSpPr>
          <p:spPr bwMode="auto">
            <a:xfrm>
              <a:off x="2161" y="2650"/>
              <a:ext cx="1494" cy="304"/>
            </a:xfrm>
            <a:custGeom>
              <a:avLst/>
              <a:gdLst>
                <a:gd name="T0" fmla="*/ 203 w 275"/>
                <a:gd name="T1" fmla="*/ 0 h 56"/>
                <a:gd name="T2" fmla="*/ 140 w 275"/>
                <a:gd name="T3" fmla="*/ 14 h 56"/>
                <a:gd name="T4" fmla="*/ 86 w 275"/>
                <a:gd name="T5" fmla="*/ 9 h 56"/>
                <a:gd name="T6" fmla="*/ 0 w 275"/>
                <a:gd name="T7" fmla="*/ 32 h 56"/>
                <a:gd name="T8" fmla="*/ 86 w 275"/>
                <a:gd name="T9" fmla="*/ 54 h 56"/>
                <a:gd name="T10" fmla="*/ 150 w 275"/>
                <a:gd name="T11" fmla="*/ 47 h 56"/>
                <a:gd name="T12" fmla="*/ 203 w 275"/>
                <a:gd name="T13" fmla="*/ 56 h 56"/>
                <a:gd name="T14" fmla="*/ 275 w 275"/>
                <a:gd name="T15" fmla="*/ 28 h 56"/>
                <a:gd name="T16" fmla="*/ 203 w 275"/>
                <a:gd name="T1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5" h="56">
                  <a:moveTo>
                    <a:pt x="203" y="0"/>
                  </a:moveTo>
                  <a:cubicBezTo>
                    <a:pt x="176" y="0"/>
                    <a:pt x="153" y="6"/>
                    <a:pt x="140" y="14"/>
                  </a:cubicBezTo>
                  <a:cubicBezTo>
                    <a:pt x="125" y="11"/>
                    <a:pt x="107" y="9"/>
                    <a:pt x="86" y="9"/>
                  </a:cubicBezTo>
                  <a:cubicBezTo>
                    <a:pt x="38" y="9"/>
                    <a:pt x="0" y="19"/>
                    <a:pt x="0" y="32"/>
                  </a:cubicBezTo>
                  <a:cubicBezTo>
                    <a:pt x="0" y="44"/>
                    <a:pt x="38" y="54"/>
                    <a:pt x="86" y="54"/>
                  </a:cubicBezTo>
                  <a:cubicBezTo>
                    <a:pt x="111" y="54"/>
                    <a:pt x="134" y="51"/>
                    <a:pt x="150" y="47"/>
                  </a:cubicBezTo>
                  <a:cubicBezTo>
                    <a:pt x="163" y="52"/>
                    <a:pt x="182" y="56"/>
                    <a:pt x="203" y="56"/>
                  </a:cubicBezTo>
                  <a:cubicBezTo>
                    <a:pt x="243" y="56"/>
                    <a:pt x="275" y="43"/>
                    <a:pt x="275" y="28"/>
                  </a:cubicBezTo>
                  <a:cubicBezTo>
                    <a:pt x="275" y="12"/>
                    <a:pt x="243" y="0"/>
                    <a:pt x="203" y="0"/>
                  </a:cubicBezTo>
                  <a:close/>
                </a:path>
              </a:pathLst>
            </a:custGeom>
            <a:solidFill>
              <a:srgbClr val="9EBA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" name="Freeform 103">
              <a:extLst>
                <a:ext uri="{FF2B5EF4-FFF2-40B4-BE49-F238E27FC236}">
                  <a16:creationId xmlns:a16="http://schemas.microsoft.com/office/drawing/2014/main" id="{C3F532FA-06B0-4961-ADB7-6ACA500E81A8}"/>
                </a:ext>
              </a:extLst>
            </p:cNvPr>
            <p:cNvSpPr/>
            <p:nvPr/>
          </p:nvSpPr>
          <p:spPr bwMode="auto">
            <a:xfrm>
              <a:off x="2384" y="2764"/>
              <a:ext cx="190" cy="98"/>
            </a:xfrm>
            <a:custGeom>
              <a:avLst/>
              <a:gdLst>
                <a:gd name="T0" fmla="*/ 15 w 35"/>
                <a:gd name="T1" fmla="*/ 3 h 18"/>
                <a:gd name="T2" fmla="*/ 1 w 35"/>
                <a:gd name="T3" fmla="*/ 12 h 18"/>
                <a:gd name="T4" fmla="*/ 28 w 35"/>
                <a:gd name="T5" fmla="*/ 13 h 18"/>
                <a:gd name="T6" fmla="*/ 29 w 35"/>
                <a:gd name="T7" fmla="*/ 0 h 18"/>
                <a:gd name="T8" fmla="*/ 15 w 35"/>
                <a:gd name="T9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8">
                  <a:moveTo>
                    <a:pt x="15" y="3"/>
                  </a:moveTo>
                  <a:cubicBezTo>
                    <a:pt x="15" y="3"/>
                    <a:pt x="0" y="5"/>
                    <a:pt x="1" y="12"/>
                  </a:cubicBezTo>
                  <a:cubicBezTo>
                    <a:pt x="1" y="18"/>
                    <a:pt x="22" y="16"/>
                    <a:pt x="28" y="13"/>
                  </a:cubicBezTo>
                  <a:cubicBezTo>
                    <a:pt x="35" y="9"/>
                    <a:pt x="29" y="0"/>
                    <a:pt x="29" y="0"/>
                  </a:cubicBezTo>
                  <a:lnTo>
                    <a:pt x="15" y="3"/>
                  </a:ln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" name="Freeform 104">
              <a:extLst>
                <a:ext uri="{FF2B5EF4-FFF2-40B4-BE49-F238E27FC236}">
                  <a16:creationId xmlns:a16="http://schemas.microsoft.com/office/drawing/2014/main" id="{41B42188-91CB-483D-98F2-5E4565548877}"/>
                </a:ext>
              </a:extLst>
            </p:cNvPr>
            <p:cNvSpPr/>
            <p:nvPr/>
          </p:nvSpPr>
          <p:spPr bwMode="auto">
            <a:xfrm>
              <a:off x="2427" y="2222"/>
              <a:ext cx="152" cy="569"/>
            </a:xfrm>
            <a:custGeom>
              <a:avLst/>
              <a:gdLst>
                <a:gd name="T0" fmla="*/ 13 w 28"/>
                <a:gd name="T1" fmla="*/ 0 h 105"/>
                <a:gd name="T2" fmla="*/ 4 w 28"/>
                <a:gd name="T3" fmla="*/ 105 h 105"/>
                <a:gd name="T4" fmla="*/ 24 w 28"/>
                <a:gd name="T5" fmla="*/ 103 h 105"/>
                <a:gd name="T6" fmla="*/ 28 w 28"/>
                <a:gd name="T7" fmla="*/ 4 h 105"/>
                <a:gd name="T8" fmla="*/ 13 w 28"/>
                <a:gd name="T9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05">
                  <a:moveTo>
                    <a:pt x="13" y="0"/>
                  </a:moveTo>
                  <a:cubicBezTo>
                    <a:pt x="13" y="0"/>
                    <a:pt x="0" y="52"/>
                    <a:pt x="4" y="105"/>
                  </a:cubicBezTo>
                  <a:cubicBezTo>
                    <a:pt x="24" y="103"/>
                    <a:pt x="24" y="103"/>
                    <a:pt x="24" y="103"/>
                  </a:cubicBezTo>
                  <a:cubicBezTo>
                    <a:pt x="24" y="103"/>
                    <a:pt x="17" y="50"/>
                    <a:pt x="28" y="4"/>
                  </a:cubicBez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6" name="Freeform 105">
              <a:extLst>
                <a:ext uri="{FF2B5EF4-FFF2-40B4-BE49-F238E27FC236}">
                  <a16:creationId xmlns:a16="http://schemas.microsoft.com/office/drawing/2014/main" id="{10C2B2A6-5958-4EAE-89B2-F58CAC9153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32" y="2217"/>
              <a:ext cx="158" cy="580"/>
            </a:xfrm>
            <a:custGeom>
              <a:avLst/>
              <a:gdLst>
                <a:gd name="T0" fmla="*/ 2 w 29"/>
                <a:gd name="T1" fmla="*/ 107 h 107"/>
                <a:gd name="T2" fmla="*/ 1 w 29"/>
                <a:gd name="T3" fmla="*/ 106 h 107"/>
                <a:gd name="T4" fmla="*/ 1 w 29"/>
                <a:gd name="T5" fmla="*/ 106 h 107"/>
                <a:gd name="T6" fmla="*/ 0 w 29"/>
                <a:gd name="T7" fmla="*/ 86 h 107"/>
                <a:gd name="T8" fmla="*/ 0 w 29"/>
                <a:gd name="T9" fmla="*/ 86 h 107"/>
                <a:gd name="T10" fmla="*/ 10 w 29"/>
                <a:gd name="T11" fmla="*/ 1 h 107"/>
                <a:gd name="T12" fmla="*/ 10 w 29"/>
                <a:gd name="T13" fmla="*/ 1 h 107"/>
                <a:gd name="T14" fmla="*/ 12 w 29"/>
                <a:gd name="T15" fmla="*/ 0 h 107"/>
                <a:gd name="T16" fmla="*/ 12 w 29"/>
                <a:gd name="T17" fmla="*/ 0 h 107"/>
                <a:gd name="T18" fmla="*/ 27 w 29"/>
                <a:gd name="T19" fmla="*/ 4 h 107"/>
                <a:gd name="T20" fmla="*/ 28 w 29"/>
                <a:gd name="T21" fmla="*/ 4 h 107"/>
                <a:gd name="T22" fmla="*/ 28 w 29"/>
                <a:gd name="T23" fmla="*/ 4 h 107"/>
                <a:gd name="T24" fmla="*/ 28 w 29"/>
                <a:gd name="T25" fmla="*/ 5 h 107"/>
                <a:gd name="T26" fmla="*/ 28 w 29"/>
                <a:gd name="T27" fmla="*/ 5 h 107"/>
                <a:gd name="T28" fmla="*/ 22 w 29"/>
                <a:gd name="T29" fmla="*/ 66 h 107"/>
                <a:gd name="T30" fmla="*/ 22 w 29"/>
                <a:gd name="T31" fmla="*/ 66 h 107"/>
                <a:gd name="T32" fmla="*/ 24 w 29"/>
                <a:gd name="T33" fmla="*/ 104 h 107"/>
                <a:gd name="T34" fmla="*/ 24 w 29"/>
                <a:gd name="T35" fmla="*/ 104 h 107"/>
                <a:gd name="T36" fmla="*/ 24 w 29"/>
                <a:gd name="T37" fmla="*/ 105 h 107"/>
                <a:gd name="T38" fmla="*/ 24 w 29"/>
                <a:gd name="T39" fmla="*/ 105 h 107"/>
                <a:gd name="T40" fmla="*/ 23 w 29"/>
                <a:gd name="T41" fmla="*/ 106 h 107"/>
                <a:gd name="T42" fmla="*/ 23 w 29"/>
                <a:gd name="T43" fmla="*/ 106 h 107"/>
                <a:gd name="T44" fmla="*/ 3 w 29"/>
                <a:gd name="T45" fmla="*/ 107 h 107"/>
                <a:gd name="T46" fmla="*/ 3 w 29"/>
                <a:gd name="T47" fmla="*/ 107 h 107"/>
                <a:gd name="T48" fmla="*/ 3 w 29"/>
                <a:gd name="T49" fmla="*/ 107 h 107"/>
                <a:gd name="T50" fmla="*/ 2 w 29"/>
                <a:gd name="T51" fmla="*/ 107 h 107"/>
                <a:gd name="T52" fmla="*/ 3 w 29"/>
                <a:gd name="T53" fmla="*/ 86 h 107"/>
                <a:gd name="T54" fmla="*/ 4 w 29"/>
                <a:gd name="T55" fmla="*/ 104 h 107"/>
                <a:gd name="T56" fmla="*/ 4 w 29"/>
                <a:gd name="T57" fmla="*/ 104 h 107"/>
                <a:gd name="T58" fmla="*/ 21 w 29"/>
                <a:gd name="T59" fmla="*/ 103 h 107"/>
                <a:gd name="T60" fmla="*/ 19 w 29"/>
                <a:gd name="T61" fmla="*/ 66 h 107"/>
                <a:gd name="T62" fmla="*/ 19 w 29"/>
                <a:gd name="T63" fmla="*/ 66 h 107"/>
                <a:gd name="T64" fmla="*/ 25 w 29"/>
                <a:gd name="T65" fmla="*/ 6 h 107"/>
                <a:gd name="T66" fmla="*/ 25 w 29"/>
                <a:gd name="T67" fmla="*/ 6 h 107"/>
                <a:gd name="T68" fmla="*/ 13 w 29"/>
                <a:gd name="T69" fmla="*/ 3 h 107"/>
                <a:gd name="T70" fmla="*/ 3 w 29"/>
                <a:gd name="T71" fmla="*/ 86 h 107"/>
                <a:gd name="T72" fmla="*/ 11 w 29"/>
                <a:gd name="T73" fmla="*/ 3 h 107"/>
                <a:gd name="T74" fmla="*/ 12 w 29"/>
                <a:gd name="T75" fmla="*/ 1 h 107"/>
                <a:gd name="T76" fmla="*/ 11 w 29"/>
                <a:gd name="T77" fmla="*/ 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107">
                  <a:moveTo>
                    <a:pt x="2" y="107"/>
                  </a:moveTo>
                  <a:cubicBezTo>
                    <a:pt x="1" y="107"/>
                    <a:pt x="1" y="106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99"/>
                    <a:pt x="0" y="93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4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1" y="0"/>
                    <a:pt x="11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9" y="5"/>
                    <a:pt x="29" y="5"/>
                    <a:pt x="28" y="5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3" y="26"/>
                    <a:pt x="22" y="48"/>
                    <a:pt x="22" y="66"/>
                  </a:cubicBezTo>
                  <a:cubicBezTo>
                    <a:pt x="22" y="66"/>
                    <a:pt x="22" y="66"/>
                    <a:pt x="22" y="66"/>
                  </a:cubicBezTo>
                  <a:cubicBezTo>
                    <a:pt x="22" y="88"/>
                    <a:pt x="24" y="104"/>
                    <a:pt x="24" y="104"/>
                  </a:cubicBezTo>
                  <a:cubicBezTo>
                    <a:pt x="24" y="104"/>
                    <a:pt x="24" y="104"/>
                    <a:pt x="24" y="104"/>
                  </a:cubicBezTo>
                  <a:cubicBezTo>
                    <a:pt x="24" y="105"/>
                    <a:pt x="24" y="105"/>
                    <a:pt x="24" y="105"/>
                  </a:cubicBezTo>
                  <a:cubicBezTo>
                    <a:pt x="24" y="105"/>
                    <a:pt x="24" y="105"/>
                    <a:pt x="24" y="105"/>
                  </a:cubicBezTo>
                  <a:cubicBezTo>
                    <a:pt x="24" y="106"/>
                    <a:pt x="23" y="106"/>
                    <a:pt x="23" y="106"/>
                  </a:cubicBezTo>
                  <a:cubicBezTo>
                    <a:pt x="23" y="106"/>
                    <a:pt x="23" y="106"/>
                    <a:pt x="23" y="106"/>
                  </a:cubicBezTo>
                  <a:cubicBezTo>
                    <a:pt x="3" y="107"/>
                    <a:pt x="3" y="107"/>
                    <a:pt x="3" y="107"/>
                  </a:cubicBezTo>
                  <a:cubicBezTo>
                    <a:pt x="3" y="107"/>
                    <a:pt x="3" y="107"/>
                    <a:pt x="3" y="107"/>
                  </a:cubicBezTo>
                  <a:cubicBezTo>
                    <a:pt x="3" y="107"/>
                    <a:pt x="3" y="107"/>
                    <a:pt x="3" y="107"/>
                  </a:cubicBezTo>
                  <a:cubicBezTo>
                    <a:pt x="2" y="107"/>
                    <a:pt x="2" y="107"/>
                    <a:pt x="2" y="107"/>
                  </a:cubicBezTo>
                  <a:close/>
                  <a:moveTo>
                    <a:pt x="3" y="86"/>
                  </a:moveTo>
                  <a:cubicBezTo>
                    <a:pt x="3" y="92"/>
                    <a:pt x="4" y="98"/>
                    <a:pt x="4" y="104"/>
                  </a:cubicBezTo>
                  <a:cubicBezTo>
                    <a:pt x="4" y="104"/>
                    <a:pt x="4" y="104"/>
                    <a:pt x="4" y="104"/>
                  </a:cubicBezTo>
                  <a:cubicBezTo>
                    <a:pt x="21" y="103"/>
                    <a:pt x="21" y="103"/>
                    <a:pt x="21" y="103"/>
                  </a:cubicBezTo>
                  <a:cubicBezTo>
                    <a:pt x="20" y="98"/>
                    <a:pt x="19" y="84"/>
                    <a:pt x="19" y="66"/>
                  </a:cubicBezTo>
                  <a:cubicBezTo>
                    <a:pt x="19" y="66"/>
                    <a:pt x="19" y="66"/>
                    <a:pt x="19" y="66"/>
                  </a:cubicBezTo>
                  <a:cubicBezTo>
                    <a:pt x="19" y="48"/>
                    <a:pt x="20" y="26"/>
                    <a:pt x="25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1" y="11"/>
                    <a:pt x="3" y="46"/>
                    <a:pt x="3" y="86"/>
                  </a:cubicBezTo>
                  <a:close/>
                  <a:moveTo>
                    <a:pt x="11" y="3"/>
                  </a:moveTo>
                  <a:cubicBezTo>
                    <a:pt x="12" y="1"/>
                    <a:pt x="12" y="1"/>
                    <a:pt x="12" y="1"/>
                  </a:cubicBezTo>
                  <a:cubicBezTo>
                    <a:pt x="11" y="3"/>
                    <a:pt x="11" y="3"/>
                    <a:pt x="11" y="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" name="Freeform 106">
              <a:extLst>
                <a:ext uri="{FF2B5EF4-FFF2-40B4-BE49-F238E27FC236}">
                  <a16:creationId xmlns:a16="http://schemas.microsoft.com/office/drawing/2014/main" id="{E62B7E0B-59BC-4EB0-A292-4BB700E76893}"/>
                </a:ext>
              </a:extLst>
            </p:cNvPr>
            <p:cNvSpPr/>
            <p:nvPr/>
          </p:nvSpPr>
          <p:spPr bwMode="auto">
            <a:xfrm>
              <a:off x="2634" y="2764"/>
              <a:ext cx="184" cy="92"/>
            </a:xfrm>
            <a:custGeom>
              <a:avLst/>
              <a:gdLst>
                <a:gd name="T0" fmla="*/ 20 w 34"/>
                <a:gd name="T1" fmla="*/ 2 h 17"/>
                <a:gd name="T2" fmla="*/ 34 w 34"/>
                <a:gd name="T3" fmla="*/ 10 h 17"/>
                <a:gd name="T4" fmla="*/ 7 w 34"/>
                <a:gd name="T5" fmla="*/ 12 h 17"/>
                <a:gd name="T6" fmla="*/ 5 w 34"/>
                <a:gd name="T7" fmla="*/ 0 h 17"/>
                <a:gd name="T8" fmla="*/ 20 w 34"/>
                <a:gd name="T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7">
                  <a:moveTo>
                    <a:pt x="20" y="2"/>
                  </a:moveTo>
                  <a:cubicBezTo>
                    <a:pt x="20" y="2"/>
                    <a:pt x="34" y="4"/>
                    <a:pt x="34" y="10"/>
                  </a:cubicBezTo>
                  <a:cubicBezTo>
                    <a:pt x="34" y="17"/>
                    <a:pt x="13" y="15"/>
                    <a:pt x="7" y="12"/>
                  </a:cubicBezTo>
                  <a:cubicBezTo>
                    <a:pt x="0" y="9"/>
                    <a:pt x="5" y="0"/>
                    <a:pt x="5" y="0"/>
                  </a:cubicBezTo>
                  <a:lnTo>
                    <a:pt x="20" y="2"/>
                  </a:ln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8" name="Freeform 107">
              <a:extLst>
                <a:ext uri="{FF2B5EF4-FFF2-40B4-BE49-F238E27FC236}">
                  <a16:creationId xmlns:a16="http://schemas.microsoft.com/office/drawing/2014/main" id="{67D31245-C581-40CF-B981-BF70815FC8CA}"/>
                </a:ext>
              </a:extLst>
            </p:cNvPr>
            <p:cNvSpPr/>
            <p:nvPr/>
          </p:nvSpPr>
          <p:spPr bwMode="auto">
            <a:xfrm>
              <a:off x="2606" y="2222"/>
              <a:ext cx="163" cy="564"/>
            </a:xfrm>
            <a:custGeom>
              <a:avLst/>
              <a:gdLst>
                <a:gd name="T0" fmla="*/ 15 w 30"/>
                <a:gd name="T1" fmla="*/ 0 h 104"/>
                <a:gd name="T2" fmla="*/ 28 w 30"/>
                <a:gd name="T3" fmla="*/ 104 h 104"/>
                <a:gd name="T4" fmla="*/ 8 w 30"/>
                <a:gd name="T5" fmla="*/ 103 h 104"/>
                <a:gd name="T6" fmla="*/ 0 w 30"/>
                <a:gd name="T7" fmla="*/ 4 h 104"/>
                <a:gd name="T8" fmla="*/ 15 w 30"/>
                <a:gd name="T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04">
                  <a:moveTo>
                    <a:pt x="15" y="0"/>
                  </a:moveTo>
                  <a:cubicBezTo>
                    <a:pt x="15" y="0"/>
                    <a:pt x="30" y="50"/>
                    <a:pt x="28" y="104"/>
                  </a:cubicBezTo>
                  <a:cubicBezTo>
                    <a:pt x="8" y="103"/>
                    <a:pt x="8" y="103"/>
                    <a:pt x="8" y="103"/>
                  </a:cubicBezTo>
                  <a:cubicBezTo>
                    <a:pt x="8" y="103"/>
                    <a:pt x="13" y="49"/>
                    <a:pt x="0" y="4"/>
                  </a:cubicBez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9" name="Freeform 108">
              <a:extLst>
                <a:ext uri="{FF2B5EF4-FFF2-40B4-BE49-F238E27FC236}">
                  <a16:creationId xmlns:a16="http://schemas.microsoft.com/office/drawing/2014/main" id="{9DD90A94-B84A-4D23-80DC-52C7496598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95" y="2212"/>
              <a:ext cx="174" cy="579"/>
            </a:xfrm>
            <a:custGeom>
              <a:avLst/>
              <a:gdLst>
                <a:gd name="T0" fmla="*/ 30 w 32"/>
                <a:gd name="T1" fmla="*/ 107 h 107"/>
                <a:gd name="T2" fmla="*/ 10 w 32"/>
                <a:gd name="T3" fmla="*/ 107 h 107"/>
                <a:gd name="T4" fmla="*/ 9 w 32"/>
                <a:gd name="T5" fmla="*/ 106 h 107"/>
                <a:gd name="T6" fmla="*/ 9 w 32"/>
                <a:gd name="T7" fmla="*/ 106 h 107"/>
                <a:gd name="T8" fmla="*/ 8 w 32"/>
                <a:gd name="T9" fmla="*/ 105 h 107"/>
                <a:gd name="T10" fmla="*/ 8 w 32"/>
                <a:gd name="T11" fmla="*/ 105 h 107"/>
                <a:gd name="T12" fmla="*/ 9 w 32"/>
                <a:gd name="T13" fmla="*/ 79 h 107"/>
                <a:gd name="T14" fmla="*/ 9 w 32"/>
                <a:gd name="T15" fmla="*/ 79 h 107"/>
                <a:gd name="T16" fmla="*/ 1 w 32"/>
                <a:gd name="T17" fmla="*/ 6 h 107"/>
                <a:gd name="T18" fmla="*/ 1 w 32"/>
                <a:gd name="T19" fmla="*/ 6 h 107"/>
                <a:gd name="T20" fmla="*/ 2 w 32"/>
                <a:gd name="T21" fmla="*/ 4 h 107"/>
                <a:gd name="T22" fmla="*/ 2 w 32"/>
                <a:gd name="T23" fmla="*/ 4 h 107"/>
                <a:gd name="T24" fmla="*/ 17 w 32"/>
                <a:gd name="T25" fmla="*/ 0 h 107"/>
                <a:gd name="T26" fmla="*/ 18 w 32"/>
                <a:gd name="T27" fmla="*/ 1 h 107"/>
                <a:gd name="T28" fmla="*/ 18 w 32"/>
                <a:gd name="T29" fmla="*/ 1 h 107"/>
                <a:gd name="T30" fmla="*/ 32 w 32"/>
                <a:gd name="T31" fmla="*/ 97 h 107"/>
                <a:gd name="T32" fmla="*/ 32 w 32"/>
                <a:gd name="T33" fmla="*/ 97 h 107"/>
                <a:gd name="T34" fmla="*/ 31 w 32"/>
                <a:gd name="T35" fmla="*/ 106 h 107"/>
                <a:gd name="T36" fmla="*/ 31 w 32"/>
                <a:gd name="T37" fmla="*/ 106 h 107"/>
                <a:gd name="T38" fmla="*/ 31 w 32"/>
                <a:gd name="T39" fmla="*/ 107 h 107"/>
                <a:gd name="T40" fmla="*/ 31 w 32"/>
                <a:gd name="T41" fmla="*/ 107 h 107"/>
                <a:gd name="T42" fmla="*/ 30 w 32"/>
                <a:gd name="T43" fmla="*/ 107 h 107"/>
                <a:gd name="T44" fmla="*/ 30 w 32"/>
                <a:gd name="T45" fmla="*/ 107 h 107"/>
                <a:gd name="T46" fmla="*/ 30 w 32"/>
                <a:gd name="T47" fmla="*/ 107 h 107"/>
                <a:gd name="T48" fmla="*/ 28 w 32"/>
                <a:gd name="T49" fmla="*/ 104 h 107"/>
                <a:gd name="T50" fmla="*/ 29 w 32"/>
                <a:gd name="T51" fmla="*/ 97 h 107"/>
                <a:gd name="T52" fmla="*/ 29 w 32"/>
                <a:gd name="T53" fmla="*/ 97 h 107"/>
                <a:gd name="T54" fmla="*/ 16 w 32"/>
                <a:gd name="T55" fmla="*/ 4 h 107"/>
                <a:gd name="T56" fmla="*/ 16 w 32"/>
                <a:gd name="T57" fmla="*/ 4 h 107"/>
                <a:gd name="T58" fmla="*/ 4 w 32"/>
                <a:gd name="T59" fmla="*/ 7 h 107"/>
                <a:gd name="T60" fmla="*/ 12 w 32"/>
                <a:gd name="T61" fmla="*/ 79 h 107"/>
                <a:gd name="T62" fmla="*/ 12 w 32"/>
                <a:gd name="T63" fmla="*/ 79 h 107"/>
                <a:gd name="T64" fmla="*/ 11 w 32"/>
                <a:gd name="T65" fmla="*/ 104 h 107"/>
                <a:gd name="T66" fmla="*/ 11 w 32"/>
                <a:gd name="T67" fmla="*/ 104 h 107"/>
                <a:gd name="T68" fmla="*/ 28 w 32"/>
                <a:gd name="T69" fmla="*/ 10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" h="107">
                  <a:moveTo>
                    <a:pt x="30" y="107"/>
                  </a:moveTo>
                  <a:cubicBezTo>
                    <a:pt x="10" y="107"/>
                    <a:pt x="10" y="107"/>
                    <a:pt x="10" y="107"/>
                  </a:cubicBezTo>
                  <a:cubicBezTo>
                    <a:pt x="9" y="107"/>
                    <a:pt x="9" y="106"/>
                    <a:pt x="9" y="106"/>
                  </a:cubicBezTo>
                  <a:cubicBezTo>
                    <a:pt x="9" y="106"/>
                    <a:pt x="9" y="106"/>
                    <a:pt x="9" y="106"/>
                  </a:cubicBezTo>
                  <a:cubicBezTo>
                    <a:pt x="8" y="106"/>
                    <a:pt x="8" y="105"/>
                    <a:pt x="8" y="105"/>
                  </a:cubicBezTo>
                  <a:cubicBezTo>
                    <a:pt x="8" y="105"/>
                    <a:pt x="8" y="105"/>
                    <a:pt x="8" y="105"/>
                  </a:cubicBezTo>
                  <a:cubicBezTo>
                    <a:pt x="8" y="105"/>
                    <a:pt x="9" y="95"/>
                    <a:pt x="9" y="79"/>
                  </a:cubicBezTo>
                  <a:cubicBezTo>
                    <a:pt x="9" y="79"/>
                    <a:pt x="9" y="79"/>
                    <a:pt x="9" y="79"/>
                  </a:cubicBezTo>
                  <a:cubicBezTo>
                    <a:pt x="9" y="59"/>
                    <a:pt x="8" y="31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6"/>
                    <a:pt x="1" y="5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8" y="0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32" y="47"/>
                    <a:pt x="32" y="97"/>
                  </a:cubicBezTo>
                  <a:cubicBezTo>
                    <a:pt x="32" y="97"/>
                    <a:pt x="32" y="97"/>
                    <a:pt x="32" y="97"/>
                  </a:cubicBezTo>
                  <a:cubicBezTo>
                    <a:pt x="32" y="100"/>
                    <a:pt x="32" y="103"/>
                    <a:pt x="31" y="106"/>
                  </a:cubicBezTo>
                  <a:cubicBezTo>
                    <a:pt x="31" y="106"/>
                    <a:pt x="31" y="106"/>
                    <a:pt x="31" y="106"/>
                  </a:cubicBezTo>
                  <a:cubicBezTo>
                    <a:pt x="31" y="106"/>
                    <a:pt x="31" y="107"/>
                    <a:pt x="31" y="107"/>
                  </a:cubicBezTo>
                  <a:cubicBezTo>
                    <a:pt x="31" y="107"/>
                    <a:pt x="31" y="107"/>
                    <a:pt x="31" y="107"/>
                  </a:cubicBezTo>
                  <a:cubicBezTo>
                    <a:pt x="31" y="107"/>
                    <a:pt x="30" y="107"/>
                    <a:pt x="30" y="107"/>
                  </a:cubicBezTo>
                  <a:cubicBezTo>
                    <a:pt x="30" y="107"/>
                    <a:pt x="30" y="107"/>
                    <a:pt x="30" y="107"/>
                  </a:cubicBezTo>
                  <a:cubicBezTo>
                    <a:pt x="30" y="107"/>
                    <a:pt x="30" y="107"/>
                    <a:pt x="30" y="107"/>
                  </a:cubicBezTo>
                  <a:close/>
                  <a:moveTo>
                    <a:pt x="28" y="104"/>
                  </a:moveTo>
                  <a:cubicBezTo>
                    <a:pt x="29" y="102"/>
                    <a:pt x="29" y="99"/>
                    <a:pt x="29" y="97"/>
                  </a:cubicBezTo>
                  <a:cubicBezTo>
                    <a:pt x="29" y="97"/>
                    <a:pt x="29" y="97"/>
                    <a:pt x="29" y="97"/>
                  </a:cubicBezTo>
                  <a:cubicBezTo>
                    <a:pt x="29" y="52"/>
                    <a:pt x="18" y="12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11" y="32"/>
                    <a:pt x="12" y="59"/>
                    <a:pt x="12" y="79"/>
                  </a:cubicBezTo>
                  <a:cubicBezTo>
                    <a:pt x="12" y="79"/>
                    <a:pt x="12" y="79"/>
                    <a:pt x="12" y="79"/>
                  </a:cubicBezTo>
                  <a:cubicBezTo>
                    <a:pt x="12" y="91"/>
                    <a:pt x="12" y="100"/>
                    <a:pt x="11" y="104"/>
                  </a:cubicBezTo>
                  <a:cubicBezTo>
                    <a:pt x="11" y="104"/>
                    <a:pt x="11" y="104"/>
                    <a:pt x="11" y="104"/>
                  </a:cubicBezTo>
                  <a:cubicBezTo>
                    <a:pt x="28" y="104"/>
                    <a:pt x="28" y="104"/>
                    <a:pt x="28" y="104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0" name="Freeform 109">
              <a:extLst>
                <a:ext uri="{FF2B5EF4-FFF2-40B4-BE49-F238E27FC236}">
                  <a16:creationId xmlns:a16="http://schemas.microsoft.com/office/drawing/2014/main" id="{095E1428-F224-4176-A174-4AC920ED0950}"/>
                </a:ext>
              </a:extLst>
            </p:cNvPr>
            <p:cNvSpPr/>
            <p:nvPr/>
          </p:nvSpPr>
          <p:spPr bwMode="auto">
            <a:xfrm>
              <a:off x="2427" y="1870"/>
              <a:ext cx="326" cy="499"/>
            </a:xfrm>
            <a:custGeom>
              <a:avLst/>
              <a:gdLst>
                <a:gd name="T0" fmla="*/ 50 w 60"/>
                <a:gd name="T1" fmla="*/ 3 h 92"/>
                <a:gd name="T2" fmla="*/ 6 w 60"/>
                <a:gd name="T3" fmla="*/ 1 h 92"/>
                <a:gd name="T4" fmla="*/ 0 w 60"/>
                <a:gd name="T5" fmla="*/ 86 h 92"/>
                <a:gd name="T6" fmla="*/ 60 w 60"/>
                <a:gd name="T7" fmla="*/ 85 h 92"/>
                <a:gd name="T8" fmla="*/ 50 w 60"/>
                <a:gd name="T9" fmla="*/ 3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92">
                  <a:moveTo>
                    <a:pt x="50" y="3"/>
                  </a:moveTo>
                  <a:cubicBezTo>
                    <a:pt x="50" y="3"/>
                    <a:pt x="5" y="0"/>
                    <a:pt x="6" y="1"/>
                  </a:cubicBezTo>
                  <a:cubicBezTo>
                    <a:pt x="6" y="1"/>
                    <a:pt x="0" y="35"/>
                    <a:pt x="0" y="86"/>
                  </a:cubicBezTo>
                  <a:cubicBezTo>
                    <a:pt x="0" y="86"/>
                    <a:pt x="39" y="92"/>
                    <a:pt x="60" y="85"/>
                  </a:cubicBezTo>
                  <a:cubicBezTo>
                    <a:pt x="60" y="85"/>
                    <a:pt x="58" y="28"/>
                    <a:pt x="50" y="3"/>
                  </a:cubicBezTo>
                  <a:close/>
                </a:path>
              </a:pathLst>
            </a:custGeom>
            <a:solidFill>
              <a:srgbClr val="62C0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1" name="Freeform 110">
              <a:extLst>
                <a:ext uri="{FF2B5EF4-FFF2-40B4-BE49-F238E27FC236}">
                  <a16:creationId xmlns:a16="http://schemas.microsoft.com/office/drawing/2014/main" id="{858F0FD6-47B3-4441-A693-F5D5EB7BD2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22" y="1865"/>
              <a:ext cx="342" cy="493"/>
            </a:xfrm>
            <a:custGeom>
              <a:avLst/>
              <a:gdLst>
                <a:gd name="T0" fmla="*/ 1 w 63"/>
                <a:gd name="T1" fmla="*/ 89 h 91"/>
                <a:gd name="T2" fmla="*/ 0 w 63"/>
                <a:gd name="T3" fmla="*/ 87 h 91"/>
                <a:gd name="T4" fmla="*/ 0 w 63"/>
                <a:gd name="T5" fmla="*/ 87 h 91"/>
                <a:gd name="T6" fmla="*/ 0 w 63"/>
                <a:gd name="T7" fmla="*/ 85 h 91"/>
                <a:gd name="T8" fmla="*/ 0 w 63"/>
                <a:gd name="T9" fmla="*/ 85 h 91"/>
                <a:gd name="T10" fmla="*/ 5 w 63"/>
                <a:gd name="T11" fmla="*/ 2 h 91"/>
                <a:gd name="T12" fmla="*/ 5 w 63"/>
                <a:gd name="T13" fmla="*/ 2 h 91"/>
                <a:gd name="T14" fmla="*/ 5 w 63"/>
                <a:gd name="T15" fmla="*/ 2 h 91"/>
                <a:gd name="T16" fmla="*/ 5 w 63"/>
                <a:gd name="T17" fmla="*/ 2 h 91"/>
                <a:gd name="T18" fmla="*/ 5 w 63"/>
                <a:gd name="T19" fmla="*/ 2 h 91"/>
                <a:gd name="T20" fmla="*/ 5 w 63"/>
                <a:gd name="T21" fmla="*/ 2 h 91"/>
                <a:gd name="T22" fmla="*/ 5 w 63"/>
                <a:gd name="T23" fmla="*/ 2 h 91"/>
                <a:gd name="T24" fmla="*/ 6 w 63"/>
                <a:gd name="T25" fmla="*/ 0 h 91"/>
                <a:gd name="T26" fmla="*/ 6 w 63"/>
                <a:gd name="T27" fmla="*/ 0 h 91"/>
                <a:gd name="T28" fmla="*/ 7 w 63"/>
                <a:gd name="T29" fmla="*/ 0 h 91"/>
                <a:gd name="T30" fmla="*/ 7 w 63"/>
                <a:gd name="T31" fmla="*/ 0 h 91"/>
                <a:gd name="T32" fmla="*/ 8 w 63"/>
                <a:gd name="T33" fmla="*/ 0 h 91"/>
                <a:gd name="T34" fmla="*/ 8 w 63"/>
                <a:gd name="T35" fmla="*/ 0 h 91"/>
                <a:gd name="T36" fmla="*/ 51 w 63"/>
                <a:gd name="T37" fmla="*/ 3 h 91"/>
                <a:gd name="T38" fmla="*/ 51 w 63"/>
                <a:gd name="T39" fmla="*/ 3 h 91"/>
                <a:gd name="T40" fmla="*/ 51 w 63"/>
                <a:gd name="T41" fmla="*/ 4 h 91"/>
                <a:gd name="T42" fmla="*/ 49 w 63"/>
                <a:gd name="T43" fmla="*/ 4 h 91"/>
                <a:gd name="T44" fmla="*/ 51 w 63"/>
                <a:gd name="T45" fmla="*/ 4 h 91"/>
                <a:gd name="T46" fmla="*/ 51 w 63"/>
                <a:gd name="T47" fmla="*/ 3 h 91"/>
                <a:gd name="T48" fmla="*/ 52 w 63"/>
                <a:gd name="T49" fmla="*/ 4 h 91"/>
                <a:gd name="T50" fmla="*/ 52 w 63"/>
                <a:gd name="T51" fmla="*/ 4 h 91"/>
                <a:gd name="T52" fmla="*/ 63 w 63"/>
                <a:gd name="T53" fmla="*/ 86 h 91"/>
                <a:gd name="T54" fmla="*/ 63 w 63"/>
                <a:gd name="T55" fmla="*/ 86 h 91"/>
                <a:gd name="T56" fmla="*/ 62 w 63"/>
                <a:gd name="T57" fmla="*/ 87 h 91"/>
                <a:gd name="T58" fmla="*/ 62 w 63"/>
                <a:gd name="T59" fmla="*/ 87 h 91"/>
                <a:gd name="T60" fmla="*/ 32 w 63"/>
                <a:gd name="T61" fmla="*/ 91 h 91"/>
                <a:gd name="T62" fmla="*/ 32 w 63"/>
                <a:gd name="T63" fmla="*/ 91 h 91"/>
                <a:gd name="T64" fmla="*/ 1 w 63"/>
                <a:gd name="T65" fmla="*/ 89 h 91"/>
                <a:gd name="T66" fmla="*/ 32 w 63"/>
                <a:gd name="T67" fmla="*/ 88 h 91"/>
                <a:gd name="T68" fmla="*/ 60 w 63"/>
                <a:gd name="T69" fmla="*/ 85 h 91"/>
                <a:gd name="T70" fmla="*/ 60 w 63"/>
                <a:gd name="T71" fmla="*/ 85 h 91"/>
                <a:gd name="T72" fmla="*/ 50 w 63"/>
                <a:gd name="T73" fmla="*/ 5 h 91"/>
                <a:gd name="T74" fmla="*/ 50 w 63"/>
                <a:gd name="T75" fmla="*/ 5 h 91"/>
                <a:gd name="T76" fmla="*/ 8 w 63"/>
                <a:gd name="T77" fmla="*/ 3 h 91"/>
                <a:gd name="T78" fmla="*/ 8 w 63"/>
                <a:gd name="T79" fmla="*/ 3 h 91"/>
                <a:gd name="T80" fmla="*/ 8 w 63"/>
                <a:gd name="T81" fmla="*/ 3 h 91"/>
                <a:gd name="T82" fmla="*/ 8 w 63"/>
                <a:gd name="T83" fmla="*/ 3 h 91"/>
                <a:gd name="T84" fmla="*/ 3 w 63"/>
                <a:gd name="T85" fmla="*/ 85 h 91"/>
                <a:gd name="T86" fmla="*/ 3 w 63"/>
                <a:gd name="T87" fmla="*/ 85 h 91"/>
                <a:gd name="T88" fmla="*/ 3 w 63"/>
                <a:gd name="T89" fmla="*/ 86 h 91"/>
                <a:gd name="T90" fmla="*/ 3 w 63"/>
                <a:gd name="T91" fmla="*/ 86 h 91"/>
                <a:gd name="T92" fmla="*/ 32 w 63"/>
                <a:gd name="T93" fmla="*/ 88 h 91"/>
                <a:gd name="T94" fmla="*/ 7 w 63"/>
                <a:gd name="T95" fmla="*/ 3 h 91"/>
                <a:gd name="T96" fmla="*/ 7 w 63"/>
                <a:gd name="T97" fmla="*/ 3 h 91"/>
                <a:gd name="T98" fmla="*/ 7 w 63"/>
                <a:gd name="T99" fmla="*/ 3 h 91"/>
                <a:gd name="T100" fmla="*/ 7 w 63"/>
                <a:gd name="T101" fmla="*/ 3 h 91"/>
                <a:gd name="T102" fmla="*/ 7 w 63"/>
                <a:gd name="T103" fmla="*/ 3 h 91"/>
                <a:gd name="T104" fmla="*/ 8 w 63"/>
                <a:gd name="T105" fmla="*/ 1 h 91"/>
                <a:gd name="T106" fmla="*/ 8 w 63"/>
                <a:gd name="T107" fmla="*/ 1 h 91"/>
                <a:gd name="T108" fmla="*/ 8 w 63"/>
                <a:gd name="T109" fmla="*/ 1 h 91"/>
                <a:gd name="T110" fmla="*/ 8 w 63"/>
                <a:gd name="T111" fmla="*/ 1 h 91"/>
                <a:gd name="T112" fmla="*/ 8 w 63"/>
                <a:gd name="T113" fmla="*/ 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3" h="91">
                  <a:moveTo>
                    <a:pt x="1" y="89"/>
                  </a:moveTo>
                  <a:cubicBezTo>
                    <a:pt x="0" y="88"/>
                    <a:pt x="0" y="88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6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7"/>
                    <a:pt x="5" y="5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0"/>
                    <a:pt x="6" y="1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6" y="0"/>
                    <a:pt x="51" y="3"/>
                    <a:pt x="51" y="3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52" y="3"/>
                    <a:pt x="52" y="3"/>
                    <a:pt x="52" y="4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61" y="29"/>
                    <a:pt x="63" y="85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2" y="87"/>
                    <a:pt x="62" y="87"/>
                  </a:cubicBezTo>
                  <a:cubicBezTo>
                    <a:pt x="62" y="87"/>
                    <a:pt x="62" y="87"/>
                    <a:pt x="62" y="87"/>
                  </a:cubicBezTo>
                  <a:cubicBezTo>
                    <a:pt x="53" y="90"/>
                    <a:pt x="43" y="91"/>
                    <a:pt x="32" y="91"/>
                  </a:cubicBezTo>
                  <a:cubicBezTo>
                    <a:pt x="32" y="91"/>
                    <a:pt x="32" y="91"/>
                    <a:pt x="32" y="91"/>
                  </a:cubicBezTo>
                  <a:cubicBezTo>
                    <a:pt x="16" y="91"/>
                    <a:pt x="1" y="89"/>
                    <a:pt x="1" y="89"/>
                  </a:cubicBezTo>
                  <a:close/>
                  <a:moveTo>
                    <a:pt x="32" y="88"/>
                  </a:moveTo>
                  <a:cubicBezTo>
                    <a:pt x="42" y="88"/>
                    <a:pt x="52" y="87"/>
                    <a:pt x="60" y="85"/>
                  </a:cubicBezTo>
                  <a:cubicBezTo>
                    <a:pt x="60" y="85"/>
                    <a:pt x="60" y="85"/>
                    <a:pt x="60" y="85"/>
                  </a:cubicBezTo>
                  <a:cubicBezTo>
                    <a:pt x="59" y="77"/>
                    <a:pt x="57" y="29"/>
                    <a:pt x="50" y="5"/>
                  </a:cubicBezTo>
                  <a:cubicBezTo>
                    <a:pt x="50" y="5"/>
                    <a:pt x="50" y="5"/>
                    <a:pt x="50" y="5"/>
                  </a:cubicBezTo>
                  <a:cubicBezTo>
                    <a:pt x="44" y="5"/>
                    <a:pt x="15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9"/>
                    <a:pt x="3" y="40"/>
                    <a:pt x="3" y="85"/>
                  </a:cubicBezTo>
                  <a:cubicBezTo>
                    <a:pt x="3" y="85"/>
                    <a:pt x="3" y="85"/>
                    <a:pt x="3" y="85"/>
                  </a:cubicBezTo>
                  <a:cubicBezTo>
                    <a:pt x="3" y="85"/>
                    <a:pt x="3" y="85"/>
                    <a:pt x="3" y="86"/>
                  </a:cubicBezTo>
                  <a:cubicBezTo>
                    <a:pt x="3" y="86"/>
                    <a:pt x="3" y="86"/>
                    <a:pt x="3" y="86"/>
                  </a:cubicBezTo>
                  <a:cubicBezTo>
                    <a:pt x="7" y="86"/>
                    <a:pt x="19" y="88"/>
                    <a:pt x="32" y="88"/>
                  </a:cubicBezTo>
                  <a:close/>
                  <a:moveTo>
                    <a:pt x="7" y="3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lose/>
                  <a:moveTo>
                    <a:pt x="8" y="1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2" name="Freeform 111">
              <a:extLst>
                <a:ext uri="{FF2B5EF4-FFF2-40B4-BE49-F238E27FC236}">
                  <a16:creationId xmlns:a16="http://schemas.microsoft.com/office/drawing/2014/main" id="{70A59D97-7E9F-4E69-B09B-6D01FF5360EB}"/>
                </a:ext>
              </a:extLst>
            </p:cNvPr>
            <p:cNvSpPr/>
            <p:nvPr/>
          </p:nvSpPr>
          <p:spPr bwMode="auto">
            <a:xfrm>
              <a:off x="2563" y="1892"/>
              <a:ext cx="60" cy="271"/>
            </a:xfrm>
            <a:custGeom>
              <a:avLst/>
              <a:gdLst>
                <a:gd name="T0" fmla="*/ 5 w 60"/>
                <a:gd name="T1" fmla="*/ 33 h 271"/>
                <a:gd name="T2" fmla="*/ 22 w 60"/>
                <a:gd name="T3" fmla="*/ 65 h 271"/>
                <a:gd name="T4" fmla="*/ 0 w 60"/>
                <a:gd name="T5" fmla="*/ 228 h 271"/>
                <a:gd name="T6" fmla="*/ 32 w 60"/>
                <a:gd name="T7" fmla="*/ 271 h 271"/>
                <a:gd name="T8" fmla="*/ 60 w 60"/>
                <a:gd name="T9" fmla="*/ 222 h 271"/>
                <a:gd name="T10" fmla="*/ 38 w 60"/>
                <a:gd name="T11" fmla="*/ 65 h 271"/>
                <a:gd name="T12" fmla="*/ 54 w 60"/>
                <a:gd name="T13" fmla="*/ 33 h 271"/>
                <a:gd name="T14" fmla="*/ 27 w 60"/>
                <a:gd name="T15" fmla="*/ 0 h 271"/>
                <a:gd name="T16" fmla="*/ 5 w 60"/>
                <a:gd name="T17" fmla="*/ 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271">
                  <a:moveTo>
                    <a:pt x="5" y="33"/>
                  </a:moveTo>
                  <a:lnTo>
                    <a:pt x="22" y="65"/>
                  </a:lnTo>
                  <a:lnTo>
                    <a:pt x="0" y="228"/>
                  </a:lnTo>
                  <a:lnTo>
                    <a:pt x="32" y="271"/>
                  </a:lnTo>
                  <a:lnTo>
                    <a:pt x="60" y="222"/>
                  </a:lnTo>
                  <a:lnTo>
                    <a:pt x="38" y="65"/>
                  </a:lnTo>
                  <a:lnTo>
                    <a:pt x="54" y="33"/>
                  </a:lnTo>
                  <a:lnTo>
                    <a:pt x="27" y="0"/>
                  </a:lnTo>
                  <a:lnTo>
                    <a:pt x="5" y="33"/>
                  </a:ln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3" name="Freeform 112">
              <a:extLst>
                <a:ext uri="{FF2B5EF4-FFF2-40B4-BE49-F238E27FC236}">
                  <a16:creationId xmlns:a16="http://schemas.microsoft.com/office/drawing/2014/main" id="{7E37DB2E-018A-4DBA-A0C8-061DEBCDAC1C}"/>
                </a:ext>
              </a:extLst>
            </p:cNvPr>
            <p:cNvSpPr/>
            <p:nvPr/>
          </p:nvSpPr>
          <p:spPr bwMode="auto">
            <a:xfrm>
              <a:off x="2541" y="1849"/>
              <a:ext cx="109" cy="108"/>
            </a:xfrm>
            <a:custGeom>
              <a:avLst/>
              <a:gdLst>
                <a:gd name="T0" fmla="*/ 0 w 20"/>
                <a:gd name="T1" fmla="*/ 9 h 20"/>
                <a:gd name="T2" fmla="*/ 9 w 20"/>
                <a:gd name="T3" fmla="*/ 9 h 20"/>
                <a:gd name="T4" fmla="*/ 20 w 20"/>
                <a:gd name="T5" fmla="*/ 9 h 20"/>
                <a:gd name="T6" fmla="*/ 18 w 20"/>
                <a:gd name="T7" fmla="*/ 0 h 20"/>
                <a:gd name="T8" fmla="*/ 1 w 20"/>
                <a:gd name="T9" fmla="*/ 2 h 20"/>
                <a:gd name="T10" fmla="*/ 0 w 20"/>
                <a:gd name="T11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0">
                  <a:moveTo>
                    <a:pt x="0" y="9"/>
                  </a:moveTo>
                  <a:cubicBezTo>
                    <a:pt x="0" y="9"/>
                    <a:pt x="4" y="20"/>
                    <a:pt x="9" y="9"/>
                  </a:cubicBezTo>
                  <a:cubicBezTo>
                    <a:pt x="9" y="9"/>
                    <a:pt x="15" y="20"/>
                    <a:pt x="20" y="9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" y="2"/>
                    <a:pt x="1" y="2"/>
                    <a:pt x="1" y="2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4" name="Freeform 113">
              <a:extLst>
                <a:ext uri="{FF2B5EF4-FFF2-40B4-BE49-F238E27FC236}">
                  <a16:creationId xmlns:a16="http://schemas.microsoft.com/office/drawing/2014/main" id="{35AF1EDB-6C39-4A36-A1F7-115C6EED9F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30" y="1843"/>
              <a:ext cx="131" cy="87"/>
            </a:xfrm>
            <a:custGeom>
              <a:avLst/>
              <a:gdLst>
                <a:gd name="T0" fmla="*/ 0 w 24"/>
                <a:gd name="T1" fmla="*/ 10 h 16"/>
                <a:gd name="T2" fmla="*/ 0 w 24"/>
                <a:gd name="T3" fmla="*/ 10 h 16"/>
                <a:gd name="T4" fmla="*/ 1 w 24"/>
                <a:gd name="T5" fmla="*/ 3 h 16"/>
                <a:gd name="T6" fmla="*/ 2 w 24"/>
                <a:gd name="T7" fmla="*/ 2 h 16"/>
                <a:gd name="T8" fmla="*/ 2 w 24"/>
                <a:gd name="T9" fmla="*/ 2 h 16"/>
                <a:gd name="T10" fmla="*/ 20 w 24"/>
                <a:gd name="T11" fmla="*/ 0 h 16"/>
                <a:gd name="T12" fmla="*/ 22 w 24"/>
                <a:gd name="T13" fmla="*/ 1 h 16"/>
                <a:gd name="T14" fmla="*/ 22 w 24"/>
                <a:gd name="T15" fmla="*/ 1 h 16"/>
                <a:gd name="T16" fmla="*/ 24 w 24"/>
                <a:gd name="T17" fmla="*/ 9 h 16"/>
                <a:gd name="T18" fmla="*/ 24 w 24"/>
                <a:gd name="T19" fmla="*/ 10 h 16"/>
                <a:gd name="T20" fmla="*/ 17 w 24"/>
                <a:gd name="T21" fmla="*/ 16 h 16"/>
                <a:gd name="T22" fmla="*/ 17 w 24"/>
                <a:gd name="T23" fmla="*/ 16 h 16"/>
                <a:gd name="T24" fmla="*/ 11 w 24"/>
                <a:gd name="T25" fmla="*/ 13 h 16"/>
                <a:gd name="T26" fmla="*/ 11 w 24"/>
                <a:gd name="T27" fmla="*/ 13 h 16"/>
                <a:gd name="T28" fmla="*/ 7 w 24"/>
                <a:gd name="T29" fmla="*/ 16 h 16"/>
                <a:gd name="T30" fmla="*/ 7 w 24"/>
                <a:gd name="T31" fmla="*/ 16 h 16"/>
                <a:gd name="T32" fmla="*/ 0 w 24"/>
                <a:gd name="T33" fmla="*/ 10 h 16"/>
                <a:gd name="T34" fmla="*/ 4 w 24"/>
                <a:gd name="T35" fmla="*/ 12 h 16"/>
                <a:gd name="T36" fmla="*/ 7 w 24"/>
                <a:gd name="T37" fmla="*/ 13 h 16"/>
                <a:gd name="T38" fmla="*/ 7 w 24"/>
                <a:gd name="T39" fmla="*/ 13 h 16"/>
                <a:gd name="T40" fmla="*/ 10 w 24"/>
                <a:gd name="T41" fmla="*/ 10 h 16"/>
                <a:gd name="T42" fmla="*/ 10 w 24"/>
                <a:gd name="T43" fmla="*/ 10 h 16"/>
                <a:gd name="T44" fmla="*/ 11 w 24"/>
                <a:gd name="T45" fmla="*/ 9 h 16"/>
                <a:gd name="T46" fmla="*/ 11 w 24"/>
                <a:gd name="T47" fmla="*/ 9 h 16"/>
                <a:gd name="T48" fmla="*/ 12 w 24"/>
                <a:gd name="T49" fmla="*/ 10 h 16"/>
                <a:gd name="T50" fmla="*/ 12 w 24"/>
                <a:gd name="T51" fmla="*/ 10 h 16"/>
                <a:gd name="T52" fmla="*/ 17 w 24"/>
                <a:gd name="T53" fmla="*/ 13 h 16"/>
                <a:gd name="T54" fmla="*/ 17 w 24"/>
                <a:gd name="T55" fmla="*/ 13 h 16"/>
                <a:gd name="T56" fmla="*/ 21 w 24"/>
                <a:gd name="T57" fmla="*/ 10 h 16"/>
                <a:gd name="T58" fmla="*/ 21 w 24"/>
                <a:gd name="T59" fmla="*/ 10 h 16"/>
                <a:gd name="T60" fmla="*/ 19 w 24"/>
                <a:gd name="T61" fmla="*/ 3 h 16"/>
                <a:gd name="T62" fmla="*/ 4 w 24"/>
                <a:gd name="T63" fmla="*/ 5 h 16"/>
                <a:gd name="T64" fmla="*/ 3 w 24"/>
                <a:gd name="T65" fmla="*/ 10 h 16"/>
                <a:gd name="T66" fmla="*/ 4 w 24"/>
                <a:gd name="T67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4" h="16"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1" y="0"/>
                    <a:pt x="22" y="0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2" y="14"/>
                    <a:pt x="20" y="16"/>
                    <a:pt x="17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4" y="16"/>
                    <a:pt x="13" y="15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0" y="15"/>
                    <a:pt x="8" y="16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2" y="16"/>
                    <a:pt x="1" y="10"/>
                    <a:pt x="0" y="10"/>
                  </a:cubicBezTo>
                  <a:close/>
                  <a:moveTo>
                    <a:pt x="4" y="12"/>
                  </a:moveTo>
                  <a:cubicBezTo>
                    <a:pt x="5" y="13"/>
                    <a:pt x="6" y="13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3"/>
                    <a:pt x="8" y="13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9"/>
                    <a:pt x="11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2" y="9"/>
                    <a:pt x="12" y="9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5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8" y="13"/>
                    <a:pt x="19" y="13"/>
                    <a:pt x="21" y="1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1"/>
                    <a:pt x="4" y="12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5" name="Freeform 114">
              <a:extLst>
                <a:ext uri="{FF2B5EF4-FFF2-40B4-BE49-F238E27FC236}">
                  <a16:creationId xmlns:a16="http://schemas.microsoft.com/office/drawing/2014/main" id="{44F4A6A0-375B-4344-898A-EE8771FE010A}"/>
                </a:ext>
              </a:extLst>
            </p:cNvPr>
            <p:cNvSpPr/>
            <p:nvPr/>
          </p:nvSpPr>
          <p:spPr bwMode="auto">
            <a:xfrm>
              <a:off x="3188" y="1892"/>
              <a:ext cx="179" cy="222"/>
            </a:xfrm>
            <a:custGeom>
              <a:avLst/>
              <a:gdLst>
                <a:gd name="T0" fmla="*/ 0 w 33"/>
                <a:gd name="T1" fmla="*/ 20 h 41"/>
                <a:gd name="T2" fmla="*/ 4 w 33"/>
                <a:gd name="T3" fmla="*/ 18 h 41"/>
                <a:gd name="T4" fmla="*/ 9 w 33"/>
                <a:gd name="T5" fmla="*/ 2 h 41"/>
                <a:gd name="T6" fmla="*/ 12 w 33"/>
                <a:gd name="T7" fmla="*/ 13 h 41"/>
                <a:gd name="T8" fmla="*/ 28 w 33"/>
                <a:gd name="T9" fmla="*/ 9 h 41"/>
                <a:gd name="T10" fmla="*/ 18 w 33"/>
                <a:gd name="T11" fmla="*/ 17 h 41"/>
                <a:gd name="T12" fmla="*/ 33 w 33"/>
                <a:gd name="T13" fmla="*/ 22 h 41"/>
                <a:gd name="T14" fmla="*/ 17 w 33"/>
                <a:gd name="T15" fmla="*/ 23 h 41"/>
                <a:gd name="T16" fmla="*/ 27 w 33"/>
                <a:gd name="T17" fmla="*/ 35 h 41"/>
                <a:gd name="T18" fmla="*/ 14 w 33"/>
                <a:gd name="T19" fmla="*/ 30 h 41"/>
                <a:gd name="T20" fmla="*/ 15 w 33"/>
                <a:gd name="T21" fmla="*/ 40 h 41"/>
                <a:gd name="T22" fmla="*/ 6 w 33"/>
                <a:gd name="T23" fmla="*/ 28 h 41"/>
                <a:gd name="T24" fmla="*/ 2 w 33"/>
                <a:gd name="T25" fmla="*/ 28 h 41"/>
                <a:gd name="T26" fmla="*/ 0 w 33"/>
                <a:gd name="T27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" h="41">
                  <a:moveTo>
                    <a:pt x="0" y="20"/>
                  </a:moveTo>
                  <a:cubicBezTo>
                    <a:pt x="1" y="20"/>
                    <a:pt x="3" y="19"/>
                    <a:pt x="4" y="18"/>
                  </a:cubicBezTo>
                  <a:cubicBezTo>
                    <a:pt x="4" y="18"/>
                    <a:pt x="5" y="0"/>
                    <a:pt x="9" y="2"/>
                  </a:cubicBezTo>
                  <a:cubicBezTo>
                    <a:pt x="13" y="4"/>
                    <a:pt x="12" y="13"/>
                    <a:pt x="12" y="13"/>
                  </a:cubicBezTo>
                  <a:cubicBezTo>
                    <a:pt x="12" y="13"/>
                    <a:pt x="26" y="3"/>
                    <a:pt x="28" y="9"/>
                  </a:cubicBezTo>
                  <a:cubicBezTo>
                    <a:pt x="31" y="15"/>
                    <a:pt x="18" y="17"/>
                    <a:pt x="18" y="17"/>
                  </a:cubicBezTo>
                  <a:cubicBezTo>
                    <a:pt x="18" y="17"/>
                    <a:pt x="33" y="15"/>
                    <a:pt x="33" y="22"/>
                  </a:cubicBezTo>
                  <a:cubicBezTo>
                    <a:pt x="33" y="29"/>
                    <a:pt x="17" y="23"/>
                    <a:pt x="17" y="23"/>
                  </a:cubicBezTo>
                  <a:cubicBezTo>
                    <a:pt x="17" y="23"/>
                    <a:pt x="31" y="30"/>
                    <a:pt x="27" y="35"/>
                  </a:cubicBezTo>
                  <a:cubicBezTo>
                    <a:pt x="24" y="39"/>
                    <a:pt x="14" y="30"/>
                    <a:pt x="14" y="30"/>
                  </a:cubicBezTo>
                  <a:cubicBezTo>
                    <a:pt x="14" y="30"/>
                    <a:pt x="19" y="37"/>
                    <a:pt x="15" y="40"/>
                  </a:cubicBezTo>
                  <a:cubicBezTo>
                    <a:pt x="13" y="41"/>
                    <a:pt x="6" y="28"/>
                    <a:pt x="6" y="28"/>
                  </a:cubicBezTo>
                  <a:cubicBezTo>
                    <a:pt x="6" y="28"/>
                    <a:pt x="4" y="28"/>
                    <a:pt x="2" y="28"/>
                  </a:cubicBezTo>
                  <a:lnTo>
                    <a:pt x="0" y="20"/>
                  </a:lnTo>
                  <a:close/>
                </a:path>
              </a:pathLst>
            </a:custGeom>
            <a:solidFill>
              <a:srgbClr val="FFDC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6" name="Freeform 115">
              <a:extLst>
                <a:ext uri="{FF2B5EF4-FFF2-40B4-BE49-F238E27FC236}">
                  <a16:creationId xmlns:a16="http://schemas.microsoft.com/office/drawing/2014/main" id="{00E0D8EC-749B-4C2B-A2E0-35727DC211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77" y="1892"/>
              <a:ext cx="196" cy="222"/>
            </a:xfrm>
            <a:custGeom>
              <a:avLst/>
              <a:gdLst>
                <a:gd name="T0" fmla="*/ 10 w 36"/>
                <a:gd name="T1" fmla="*/ 35 h 41"/>
                <a:gd name="T2" fmla="*/ 4 w 36"/>
                <a:gd name="T3" fmla="*/ 30 h 41"/>
                <a:gd name="T4" fmla="*/ 2 w 36"/>
                <a:gd name="T5" fmla="*/ 29 h 41"/>
                <a:gd name="T6" fmla="*/ 3 w 36"/>
                <a:gd name="T7" fmla="*/ 22 h 41"/>
                <a:gd name="T8" fmla="*/ 1 w 36"/>
                <a:gd name="T9" fmla="*/ 19 h 41"/>
                <a:gd name="T10" fmla="*/ 4 w 36"/>
                <a:gd name="T11" fmla="*/ 17 h 41"/>
                <a:gd name="T12" fmla="*/ 11 w 36"/>
                <a:gd name="T13" fmla="*/ 0 h 41"/>
                <a:gd name="T14" fmla="*/ 12 w 36"/>
                <a:gd name="T15" fmla="*/ 1 h 41"/>
                <a:gd name="T16" fmla="*/ 27 w 36"/>
                <a:gd name="T17" fmla="*/ 5 h 41"/>
                <a:gd name="T18" fmla="*/ 32 w 36"/>
                <a:gd name="T19" fmla="*/ 8 h 41"/>
                <a:gd name="T20" fmla="*/ 28 w 36"/>
                <a:gd name="T21" fmla="*/ 16 h 41"/>
                <a:gd name="T22" fmla="*/ 32 w 36"/>
                <a:gd name="T23" fmla="*/ 16 h 41"/>
                <a:gd name="T24" fmla="*/ 36 w 36"/>
                <a:gd name="T25" fmla="*/ 22 h 41"/>
                <a:gd name="T26" fmla="*/ 27 w 36"/>
                <a:gd name="T27" fmla="*/ 27 h 41"/>
                <a:gd name="T28" fmla="*/ 32 w 36"/>
                <a:gd name="T29" fmla="*/ 34 h 41"/>
                <a:gd name="T30" fmla="*/ 27 w 36"/>
                <a:gd name="T31" fmla="*/ 38 h 41"/>
                <a:gd name="T32" fmla="*/ 20 w 36"/>
                <a:gd name="T33" fmla="*/ 35 h 41"/>
                <a:gd name="T34" fmla="*/ 18 w 36"/>
                <a:gd name="T35" fmla="*/ 41 h 41"/>
                <a:gd name="T36" fmla="*/ 17 w 36"/>
                <a:gd name="T37" fmla="*/ 41 h 41"/>
                <a:gd name="T38" fmla="*/ 17 w 36"/>
                <a:gd name="T39" fmla="*/ 38 h 41"/>
                <a:gd name="T40" fmla="*/ 12 w 36"/>
                <a:gd name="T41" fmla="*/ 33 h 41"/>
                <a:gd name="T42" fmla="*/ 16 w 36"/>
                <a:gd name="T43" fmla="*/ 38 h 41"/>
                <a:gd name="T44" fmla="*/ 15 w 36"/>
                <a:gd name="T45" fmla="*/ 31 h 41"/>
                <a:gd name="T46" fmla="*/ 15 w 36"/>
                <a:gd name="T47" fmla="*/ 29 h 41"/>
                <a:gd name="T48" fmla="*/ 21 w 36"/>
                <a:gd name="T49" fmla="*/ 32 h 41"/>
                <a:gd name="T50" fmla="*/ 27 w 36"/>
                <a:gd name="T51" fmla="*/ 35 h 41"/>
                <a:gd name="T52" fmla="*/ 29 w 36"/>
                <a:gd name="T53" fmla="*/ 34 h 41"/>
                <a:gd name="T54" fmla="*/ 24 w 36"/>
                <a:gd name="T55" fmla="*/ 28 h 41"/>
                <a:gd name="T56" fmla="*/ 17 w 36"/>
                <a:gd name="T57" fmla="*/ 22 h 41"/>
                <a:gd name="T58" fmla="*/ 19 w 36"/>
                <a:gd name="T59" fmla="*/ 22 h 41"/>
                <a:gd name="T60" fmla="*/ 30 w 36"/>
                <a:gd name="T61" fmla="*/ 24 h 41"/>
                <a:gd name="T62" fmla="*/ 33 w 36"/>
                <a:gd name="T63" fmla="*/ 22 h 41"/>
                <a:gd name="T64" fmla="*/ 31 w 36"/>
                <a:gd name="T65" fmla="*/ 19 h 41"/>
                <a:gd name="T66" fmla="*/ 24 w 36"/>
                <a:gd name="T67" fmla="*/ 18 h 41"/>
                <a:gd name="T68" fmla="*/ 18 w 36"/>
                <a:gd name="T69" fmla="*/ 17 h 41"/>
                <a:gd name="T70" fmla="*/ 20 w 36"/>
                <a:gd name="T71" fmla="*/ 16 h 41"/>
                <a:gd name="T72" fmla="*/ 20 w 36"/>
                <a:gd name="T73" fmla="*/ 16 h 41"/>
                <a:gd name="T74" fmla="*/ 25 w 36"/>
                <a:gd name="T75" fmla="*/ 14 h 41"/>
                <a:gd name="T76" fmla="*/ 29 w 36"/>
                <a:gd name="T77" fmla="*/ 10 h 41"/>
                <a:gd name="T78" fmla="*/ 27 w 36"/>
                <a:gd name="T79" fmla="*/ 8 h 41"/>
                <a:gd name="T80" fmla="*/ 19 w 36"/>
                <a:gd name="T81" fmla="*/ 11 h 41"/>
                <a:gd name="T82" fmla="*/ 13 w 36"/>
                <a:gd name="T83" fmla="*/ 14 h 41"/>
                <a:gd name="T84" fmla="*/ 13 w 36"/>
                <a:gd name="T85" fmla="*/ 12 h 41"/>
                <a:gd name="T86" fmla="*/ 11 w 36"/>
                <a:gd name="T87" fmla="*/ 3 h 41"/>
                <a:gd name="T88" fmla="*/ 11 w 36"/>
                <a:gd name="T89" fmla="*/ 3 h 41"/>
                <a:gd name="T90" fmla="*/ 8 w 36"/>
                <a:gd name="T91" fmla="*/ 10 h 41"/>
                <a:gd name="T92" fmla="*/ 7 w 36"/>
                <a:gd name="T93" fmla="*/ 18 h 41"/>
                <a:gd name="T94" fmla="*/ 4 w 36"/>
                <a:gd name="T95" fmla="*/ 21 h 41"/>
                <a:gd name="T96" fmla="*/ 8 w 36"/>
                <a:gd name="T97" fmla="*/ 26 h 41"/>
                <a:gd name="T98" fmla="*/ 9 w 36"/>
                <a:gd name="T99" fmla="*/ 2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6" h="41">
                  <a:moveTo>
                    <a:pt x="13" y="39"/>
                  </a:moveTo>
                  <a:cubicBezTo>
                    <a:pt x="12" y="38"/>
                    <a:pt x="11" y="36"/>
                    <a:pt x="10" y="35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9" y="33"/>
                    <a:pt x="8" y="31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6" y="30"/>
                    <a:pt x="5" y="30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3" y="30"/>
                    <a:pt x="3" y="30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0"/>
                    <a:pt x="0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2" y="18"/>
                    <a:pt x="4" y="18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5"/>
                    <a:pt x="5" y="8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2"/>
                    <a:pt x="8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2" y="0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5" y="3"/>
                    <a:pt x="16" y="7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9" y="8"/>
                    <a:pt x="23" y="5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9" y="5"/>
                    <a:pt x="31" y="6"/>
                    <a:pt x="32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9"/>
                    <a:pt x="32" y="9"/>
                    <a:pt x="32" y="10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2" y="13"/>
                    <a:pt x="30" y="14"/>
                    <a:pt x="28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9" y="16"/>
                    <a:pt x="31" y="16"/>
                    <a:pt x="32" y="16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4" y="17"/>
                    <a:pt x="36" y="19"/>
                    <a:pt x="36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6" y="26"/>
                    <a:pt x="33" y="27"/>
                    <a:pt x="30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29" y="27"/>
                    <a:pt x="28" y="27"/>
                    <a:pt x="27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9" y="28"/>
                    <a:pt x="31" y="31"/>
                    <a:pt x="32" y="34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2" y="35"/>
                    <a:pt x="31" y="35"/>
                    <a:pt x="31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0" y="37"/>
                    <a:pt x="28" y="38"/>
                    <a:pt x="27" y="38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5" y="38"/>
                    <a:pt x="22" y="36"/>
                    <a:pt x="20" y="35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20" y="35"/>
                    <a:pt x="20" y="36"/>
                    <a:pt x="20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0" y="38"/>
                    <a:pt x="19" y="40"/>
                    <a:pt x="18" y="41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5" y="41"/>
                    <a:pt x="14" y="40"/>
                    <a:pt x="13" y="39"/>
                  </a:cubicBezTo>
                  <a:close/>
                  <a:moveTo>
                    <a:pt x="17" y="38"/>
                  </a:moveTo>
                  <a:cubicBezTo>
                    <a:pt x="17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8"/>
                  </a:cubicBezTo>
                  <a:close/>
                  <a:moveTo>
                    <a:pt x="9" y="27"/>
                  </a:moveTo>
                  <a:cubicBezTo>
                    <a:pt x="9" y="27"/>
                    <a:pt x="11" y="30"/>
                    <a:pt x="12" y="33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4" y="35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7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4"/>
                    <a:pt x="15" y="31"/>
                    <a:pt x="15" y="31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5" y="30"/>
                    <a:pt x="15" y="29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6" y="28"/>
                    <a:pt x="17" y="28"/>
                    <a:pt x="17" y="29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7" y="29"/>
                    <a:pt x="19" y="30"/>
                    <a:pt x="21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4"/>
                    <a:pt x="26" y="35"/>
                    <a:pt x="27" y="35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28" y="35"/>
                    <a:pt x="28" y="35"/>
                    <a:pt x="28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9" y="32"/>
                    <a:pt x="26" y="30"/>
                    <a:pt x="24" y="28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1" y="26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3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8" y="22"/>
                    <a:pt x="18" y="21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21" y="22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5" y="23"/>
                    <a:pt x="28" y="24"/>
                    <a:pt x="30" y="24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3" y="24"/>
                    <a:pt x="33" y="23"/>
                    <a:pt x="33" y="22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3" y="21"/>
                    <a:pt x="33" y="20"/>
                    <a:pt x="31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29" y="19"/>
                    <a:pt x="26" y="18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2" y="18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19" y="19"/>
                    <a:pt x="19" y="18"/>
                    <a:pt x="18" y="17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17"/>
                    <a:pt x="19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2" y="15"/>
                    <a:pt x="25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7" y="13"/>
                    <a:pt x="29" y="11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9"/>
                    <a:pt x="29" y="9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8" y="8"/>
                    <a:pt x="28" y="8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5" y="8"/>
                    <a:pt x="22" y="9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7" y="12"/>
                    <a:pt x="15" y="14"/>
                    <a:pt x="15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4" y="14"/>
                    <a:pt x="14" y="14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4"/>
                    <a:pt x="12" y="13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1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7"/>
                    <a:pt x="12" y="4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4"/>
                    <a:pt x="10" y="4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9" y="6"/>
                    <a:pt x="9" y="8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7" y="14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6" y="20"/>
                    <a:pt x="5" y="20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6" y="26"/>
                    <a:pt x="8" y="26"/>
                    <a:pt x="8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9" y="26"/>
                    <a:pt x="9" y="27"/>
                    <a:pt x="9" y="27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7" name="Freeform 116">
              <a:extLst>
                <a:ext uri="{FF2B5EF4-FFF2-40B4-BE49-F238E27FC236}">
                  <a16:creationId xmlns:a16="http://schemas.microsoft.com/office/drawing/2014/main" id="{62103249-1348-40D6-9BE3-273410A8FD41}"/>
                </a:ext>
              </a:extLst>
            </p:cNvPr>
            <p:cNvSpPr/>
            <p:nvPr/>
          </p:nvSpPr>
          <p:spPr bwMode="auto">
            <a:xfrm>
              <a:off x="2677" y="1870"/>
              <a:ext cx="533" cy="228"/>
            </a:xfrm>
            <a:custGeom>
              <a:avLst/>
              <a:gdLst>
                <a:gd name="T0" fmla="*/ 8 w 98"/>
                <a:gd name="T1" fmla="*/ 2 h 42"/>
                <a:gd name="T2" fmla="*/ 95 w 98"/>
                <a:gd name="T3" fmla="*/ 22 h 42"/>
                <a:gd name="T4" fmla="*/ 98 w 98"/>
                <a:gd name="T5" fmla="*/ 34 h 42"/>
                <a:gd name="T6" fmla="*/ 3 w 98"/>
                <a:gd name="T7" fmla="*/ 11 h 42"/>
                <a:gd name="T8" fmla="*/ 0 w 98"/>
                <a:gd name="T9" fmla="*/ 6 h 42"/>
                <a:gd name="T10" fmla="*/ 8 w 98"/>
                <a:gd name="T11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42">
                  <a:moveTo>
                    <a:pt x="8" y="2"/>
                  </a:moveTo>
                  <a:cubicBezTo>
                    <a:pt x="8" y="2"/>
                    <a:pt x="49" y="32"/>
                    <a:pt x="95" y="22"/>
                  </a:cubicBezTo>
                  <a:cubicBezTo>
                    <a:pt x="98" y="34"/>
                    <a:pt x="98" y="34"/>
                    <a:pt x="98" y="34"/>
                  </a:cubicBezTo>
                  <a:cubicBezTo>
                    <a:pt x="93" y="34"/>
                    <a:pt x="41" y="42"/>
                    <a:pt x="3" y="11"/>
                  </a:cubicBezTo>
                  <a:cubicBezTo>
                    <a:pt x="3" y="11"/>
                    <a:pt x="0" y="9"/>
                    <a:pt x="0" y="6"/>
                  </a:cubicBezTo>
                  <a:cubicBezTo>
                    <a:pt x="0" y="6"/>
                    <a:pt x="2" y="0"/>
                    <a:pt x="8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8" name="Freeform 117">
              <a:extLst>
                <a:ext uri="{FF2B5EF4-FFF2-40B4-BE49-F238E27FC236}">
                  <a16:creationId xmlns:a16="http://schemas.microsoft.com/office/drawing/2014/main" id="{F90ACD62-1967-475C-9B6C-2DE276E322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2" y="1870"/>
              <a:ext cx="543" cy="201"/>
            </a:xfrm>
            <a:custGeom>
              <a:avLst/>
              <a:gdLst>
                <a:gd name="T0" fmla="*/ 3 w 100"/>
                <a:gd name="T1" fmla="*/ 13 h 37"/>
                <a:gd name="T2" fmla="*/ 0 w 100"/>
                <a:gd name="T3" fmla="*/ 6 h 37"/>
                <a:gd name="T4" fmla="*/ 0 w 100"/>
                <a:gd name="T5" fmla="*/ 6 h 37"/>
                <a:gd name="T6" fmla="*/ 0 w 100"/>
                <a:gd name="T7" fmla="*/ 5 h 37"/>
                <a:gd name="T8" fmla="*/ 0 w 100"/>
                <a:gd name="T9" fmla="*/ 5 h 37"/>
                <a:gd name="T10" fmla="*/ 7 w 100"/>
                <a:gd name="T11" fmla="*/ 0 h 37"/>
                <a:gd name="T12" fmla="*/ 7 w 100"/>
                <a:gd name="T13" fmla="*/ 0 h 37"/>
                <a:gd name="T14" fmla="*/ 9 w 100"/>
                <a:gd name="T15" fmla="*/ 0 h 37"/>
                <a:gd name="T16" fmla="*/ 9 w 100"/>
                <a:gd name="T17" fmla="*/ 0 h 37"/>
                <a:gd name="T18" fmla="*/ 9 w 100"/>
                <a:gd name="T19" fmla="*/ 2 h 37"/>
                <a:gd name="T20" fmla="*/ 9 w 100"/>
                <a:gd name="T21" fmla="*/ 0 h 37"/>
                <a:gd name="T22" fmla="*/ 10 w 100"/>
                <a:gd name="T23" fmla="*/ 0 h 37"/>
                <a:gd name="T24" fmla="*/ 29 w 100"/>
                <a:gd name="T25" fmla="*/ 11 h 37"/>
                <a:gd name="T26" fmla="*/ 29 w 100"/>
                <a:gd name="T27" fmla="*/ 11 h 37"/>
                <a:gd name="T28" fmla="*/ 76 w 100"/>
                <a:gd name="T29" fmla="*/ 22 h 37"/>
                <a:gd name="T30" fmla="*/ 76 w 100"/>
                <a:gd name="T31" fmla="*/ 22 h 37"/>
                <a:gd name="T32" fmla="*/ 96 w 100"/>
                <a:gd name="T33" fmla="*/ 20 h 37"/>
                <a:gd name="T34" fmla="*/ 96 w 100"/>
                <a:gd name="T35" fmla="*/ 20 h 37"/>
                <a:gd name="T36" fmla="*/ 97 w 100"/>
                <a:gd name="T37" fmla="*/ 20 h 37"/>
                <a:gd name="T38" fmla="*/ 97 w 100"/>
                <a:gd name="T39" fmla="*/ 20 h 37"/>
                <a:gd name="T40" fmla="*/ 98 w 100"/>
                <a:gd name="T41" fmla="*/ 21 h 37"/>
                <a:gd name="T42" fmla="*/ 98 w 100"/>
                <a:gd name="T43" fmla="*/ 21 h 37"/>
                <a:gd name="T44" fmla="*/ 100 w 100"/>
                <a:gd name="T45" fmla="*/ 34 h 37"/>
                <a:gd name="T46" fmla="*/ 100 w 100"/>
                <a:gd name="T47" fmla="*/ 35 h 37"/>
                <a:gd name="T48" fmla="*/ 100 w 100"/>
                <a:gd name="T49" fmla="*/ 35 h 37"/>
                <a:gd name="T50" fmla="*/ 99 w 100"/>
                <a:gd name="T51" fmla="*/ 36 h 37"/>
                <a:gd name="T52" fmla="*/ 99 w 100"/>
                <a:gd name="T53" fmla="*/ 36 h 37"/>
                <a:gd name="T54" fmla="*/ 99 w 100"/>
                <a:gd name="T55" fmla="*/ 36 h 37"/>
                <a:gd name="T56" fmla="*/ 99 w 100"/>
                <a:gd name="T57" fmla="*/ 36 h 37"/>
                <a:gd name="T58" fmla="*/ 81 w 100"/>
                <a:gd name="T59" fmla="*/ 37 h 37"/>
                <a:gd name="T60" fmla="*/ 81 w 100"/>
                <a:gd name="T61" fmla="*/ 37 h 37"/>
                <a:gd name="T62" fmla="*/ 3 w 100"/>
                <a:gd name="T63" fmla="*/ 13 h 37"/>
                <a:gd name="T64" fmla="*/ 81 w 100"/>
                <a:gd name="T65" fmla="*/ 34 h 37"/>
                <a:gd name="T66" fmla="*/ 97 w 100"/>
                <a:gd name="T67" fmla="*/ 33 h 37"/>
                <a:gd name="T68" fmla="*/ 97 w 100"/>
                <a:gd name="T69" fmla="*/ 33 h 37"/>
                <a:gd name="T70" fmla="*/ 95 w 100"/>
                <a:gd name="T71" fmla="*/ 23 h 37"/>
                <a:gd name="T72" fmla="*/ 76 w 100"/>
                <a:gd name="T73" fmla="*/ 25 h 37"/>
                <a:gd name="T74" fmla="*/ 76 w 100"/>
                <a:gd name="T75" fmla="*/ 25 h 37"/>
                <a:gd name="T76" fmla="*/ 8 w 100"/>
                <a:gd name="T77" fmla="*/ 3 h 37"/>
                <a:gd name="T78" fmla="*/ 8 w 100"/>
                <a:gd name="T79" fmla="*/ 3 h 37"/>
                <a:gd name="T80" fmla="*/ 7 w 100"/>
                <a:gd name="T81" fmla="*/ 3 h 37"/>
                <a:gd name="T82" fmla="*/ 7 w 100"/>
                <a:gd name="T83" fmla="*/ 3 h 37"/>
                <a:gd name="T84" fmla="*/ 4 w 100"/>
                <a:gd name="T85" fmla="*/ 4 h 37"/>
                <a:gd name="T86" fmla="*/ 4 w 100"/>
                <a:gd name="T87" fmla="*/ 4 h 37"/>
                <a:gd name="T88" fmla="*/ 3 w 100"/>
                <a:gd name="T89" fmla="*/ 6 h 37"/>
                <a:gd name="T90" fmla="*/ 3 w 100"/>
                <a:gd name="T91" fmla="*/ 6 h 37"/>
                <a:gd name="T92" fmla="*/ 3 w 100"/>
                <a:gd name="T93" fmla="*/ 6 h 37"/>
                <a:gd name="T94" fmla="*/ 3 w 100"/>
                <a:gd name="T95" fmla="*/ 6 h 37"/>
                <a:gd name="T96" fmla="*/ 4 w 100"/>
                <a:gd name="T97" fmla="*/ 9 h 37"/>
                <a:gd name="T98" fmla="*/ 4 w 100"/>
                <a:gd name="T99" fmla="*/ 9 h 37"/>
                <a:gd name="T100" fmla="*/ 5 w 100"/>
                <a:gd name="T101" fmla="*/ 10 h 37"/>
                <a:gd name="T102" fmla="*/ 5 w 100"/>
                <a:gd name="T103" fmla="*/ 10 h 37"/>
                <a:gd name="T104" fmla="*/ 81 w 100"/>
                <a:gd name="T105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0" h="37">
                  <a:moveTo>
                    <a:pt x="3" y="13"/>
                  </a:moveTo>
                  <a:cubicBezTo>
                    <a:pt x="3" y="12"/>
                    <a:pt x="0" y="10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2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0"/>
                    <a:pt x="8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7" y="6"/>
                    <a:pt x="29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41" y="17"/>
                    <a:pt x="58" y="22"/>
                    <a:pt x="76" y="22"/>
                  </a:cubicBezTo>
                  <a:cubicBezTo>
                    <a:pt x="76" y="22"/>
                    <a:pt x="76" y="22"/>
                    <a:pt x="76" y="22"/>
                  </a:cubicBezTo>
                  <a:cubicBezTo>
                    <a:pt x="83" y="22"/>
                    <a:pt x="89" y="22"/>
                    <a:pt x="96" y="20"/>
                  </a:cubicBezTo>
                  <a:cubicBezTo>
                    <a:pt x="96" y="20"/>
                    <a:pt x="96" y="20"/>
                    <a:pt x="96" y="20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6"/>
                    <a:pt x="99" y="36"/>
                    <a:pt x="99" y="36"/>
                  </a:cubicBezTo>
                  <a:cubicBezTo>
                    <a:pt x="99" y="36"/>
                    <a:pt x="99" y="36"/>
                    <a:pt x="99" y="36"/>
                  </a:cubicBezTo>
                  <a:cubicBezTo>
                    <a:pt x="99" y="36"/>
                    <a:pt x="99" y="36"/>
                    <a:pt x="99" y="36"/>
                  </a:cubicBezTo>
                  <a:cubicBezTo>
                    <a:pt x="99" y="36"/>
                    <a:pt x="99" y="36"/>
                    <a:pt x="99" y="36"/>
                  </a:cubicBezTo>
                  <a:cubicBezTo>
                    <a:pt x="97" y="36"/>
                    <a:pt x="90" y="37"/>
                    <a:pt x="81" y="37"/>
                  </a:cubicBezTo>
                  <a:cubicBezTo>
                    <a:pt x="81" y="37"/>
                    <a:pt x="81" y="37"/>
                    <a:pt x="81" y="37"/>
                  </a:cubicBezTo>
                  <a:cubicBezTo>
                    <a:pt x="61" y="37"/>
                    <a:pt x="29" y="33"/>
                    <a:pt x="3" y="13"/>
                  </a:cubicBezTo>
                  <a:close/>
                  <a:moveTo>
                    <a:pt x="81" y="34"/>
                  </a:moveTo>
                  <a:cubicBezTo>
                    <a:pt x="88" y="34"/>
                    <a:pt x="94" y="33"/>
                    <a:pt x="97" y="33"/>
                  </a:cubicBezTo>
                  <a:cubicBezTo>
                    <a:pt x="97" y="33"/>
                    <a:pt x="97" y="33"/>
                    <a:pt x="97" y="33"/>
                  </a:cubicBezTo>
                  <a:cubicBezTo>
                    <a:pt x="95" y="23"/>
                    <a:pt x="95" y="23"/>
                    <a:pt x="95" y="23"/>
                  </a:cubicBezTo>
                  <a:cubicBezTo>
                    <a:pt x="89" y="25"/>
                    <a:pt x="82" y="25"/>
                    <a:pt x="76" y="25"/>
                  </a:cubicBezTo>
                  <a:cubicBezTo>
                    <a:pt x="76" y="25"/>
                    <a:pt x="76" y="25"/>
                    <a:pt x="76" y="25"/>
                  </a:cubicBezTo>
                  <a:cubicBezTo>
                    <a:pt x="40" y="25"/>
                    <a:pt x="11" y="5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5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7"/>
                    <a:pt x="3" y="8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30" y="30"/>
                    <a:pt x="61" y="34"/>
                    <a:pt x="81" y="34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1" name="Freeform 118">
              <a:extLst>
                <a:ext uri="{FF2B5EF4-FFF2-40B4-BE49-F238E27FC236}">
                  <a16:creationId xmlns:a16="http://schemas.microsoft.com/office/drawing/2014/main" id="{496E7EF7-E0B3-4280-8311-CFFDC7E4D8C5}"/>
                </a:ext>
              </a:extLst>
            </p:cNvPr>
            <p:cNvSpPr/>
            <p:nvPr/>
          </p:nvSpPr>
          <p:spPr bwMode="auto">
            <a:xfrm>
              <a:off x="1976" y="1307"/>
              <a:ext cx="239" cy="184"/>
            </a:xfrm>
            <a:custGeom>
              <a:avLst/>
              <a:gdLst>
                <a:gd name="T0" fmla="*/ 28 w 44"/>
                <a:gd name="T1" fmla="*/ 32 h 34"/>
                <a:gd name="T2" fmla="*/ 28 w 44"/>
                <a:gd name="T3" fmla="*/ 28 h 34"/>
                <a:gd name="T4" fmla="*/ 40 w 44"/>
                <a:gd name="T5" fmla="*/ 16 h 34"/>
                <a:gd name="T6" fmla="*/ 29 w 44"/>
                <a:gd name="T7" fmla="*/ 18 h 34"/>
                <a:gd name="T8" fmla="*/ 26 w 44"/>
                <a:gd name="T9" fmla="*/ 2 h 34"/>
                <a:gd name="T10" fmla="*/ 22 w 44"/>
                <a:gd name="T11" fmla="*/ 15 h 34"/>
                <a:gd name="T12" fmla="*/ 12 w 44"/>
                <a:gd name="T13" fmla="*/ 3 h 34"/>
                <a:gd name="T14" fmla="*/ 18 w 44"/>
                <a:gd name="T15" fmla="*/ 18 h 34"/>
                <a:gd name="T16" fmla="*/ 2 w 44"/>
                <a:gd name="T17" fmla="*/ 14 h 34"/>
                <a:gd name="T18" fmla="*/ 12 w 44"/>
                <a:gd name="T19" fmla="*/ 23 h 34"/>
                <a:gd name="T20" fmla="*/ 3 w 44"/>
                <a:gd name="T21" fmla="*/ 27 h 34"/>
                <a:gd name="T22" fmla="*/ 18 w 44"/>
                <a:gd name="T23" fmla="*/ 30 h 34"/>
                <a:gd name="T24" fmla="*/ 19 w 44"/>
                <a:gd name="T25" fmla="*/ 34 h 34"/>
                <a:gd name="T26" fmla="*/ 28 w 44"/>
                <a:gd name="T27" fmla="*/ 3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34">
                  <a:moveTo>
                    <a:pt x="28" y="32"/>
                  </a:moveTo>
                  <a:cubicBezTo>
                    <a:pt x="28" y="31"/>
                    <a:pt x="28" y="29"/>
                    <a:pt x="28" y="28"/>
                  </a:cubicBezTo>
                  <a:cubicBezTo>
                    <a:pt x="28" y="28"/>
                    <a:pt x="44" y="18"/>
                    <a:pt x="40" y="16"/>
                  </a:cubicBezTo>
                  <a:cubicBezTo>
                    <a:pt x="36" y="13"/>
                    <a:pt x="29" y="18"/>
                    <a:pt x="29" y="18"/>
                  </a:cubicBezTo>
                  <a:cubicBezTo>
                    <a:pt x="29" y="18"/>
                    <a:pt x="32" y="1"/>
                    <a:pt x="26" y="2"/>
                  </a:cubicBezTo>
                  <a:cubicBezTo>
                    <a:pt x="19" y="2"/>
                    <a:pt x="22" y="15"/>
                    <a:pt x="22" y="15"/>
                  </a:cubicBezTo>
                  <a:cubicBezTo>
                    <a:pt x="22" y="15"/>
                    <a:pt x="18" y="0"/>
                    <a:pt x="12" y="3"/>
                  </a:cubicBezTo>
                  <a:cubicBezTo>
                    <a:pt x="6" y="6"/>
                    <a:pt x="18" y="18"/>
                    <a:pt x="18" y="18"/>
                  </a:cubicBezTo>
                  <a:cubicBezTo>
                    <a:pt x="18" y="18"/>
                    <a:pt x="5" y="8"/>
                    <a:pt x="2" y="14"/>
                  </a:cubicBezTo>
                  <a:cubicBezTo>
                    <a:pt x="0" y="19"/>
                    <a:pt x="12" y="23"/>
                    <a:pt x="12" y="23"/>
                  </a:cubicBezTo>
                  <a:cubicBezTo>
                    <a:pt x="12" y="23"/>
                    <a:pt x="4" y="23"/>
                    <a:pt x="3" y="27"/>
                  </a:cubicBezTo>
                  <a:cubicBezTo>
                    <a:pt x="3" y="30"/>
                    <a:pt x="18" y="30"/>
                    <a:pt x="18" y="30"/>
                  </a:cubicBezTo>
                  <a:cubicBezTo>
                    <a:pt x="18" y="30"/>
                    <a:pt x="19" y="32"/>
                    <a:pt x="19" y="34"/>
                  </a:cubicBezTo>
                  <a:lnTo>
                    <a:pt x="28" y="32"/>
                  </a:lnTo>
                  <a:close/>
                </a:path>
              </a:pathLst>
            </a:custGeom>
            <a:solidFill>
              <a:srgbClr val="FFDC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2" name="Freeform 119">
              <a:extLst>
                <a:ext uri="{FF2B5EF4-FFF2-40B4-BE49-F238E27FC236}">
                  <a16:creationId xmlns:a16="http://schemas.microsoft.com/office/drawing/2014/main" id="{B5843BC2-72DE-4C7E-9E2E-1A2B28CB1D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76" y="1307"/>
              <a:ext cx="228" cy="195"/>
            </a:xfrm>
            <a:custGeom>
              <a:avLst/>
              <a:gdLst>
                <a:gd name="T0" fmla="*/ 17 w 42"/>
                <a:gd name="T1" fmla="*/ 31 h 36"/>
                <a:gd name="T2" fmla="*/ 2 w 42"/>
                <a:gd name="T3" fmla="*/ 27 h 36"/>
                <a:gd name="T4" fmla="*/ 2 w 42"/>
                <a:gd name="T5" fmla="*/ 27 h 36"/>
                <a:gd name="T6" fmla="*/ 2 w 42"/>
                <a:gd name="T7" fmla="*/ 27 h 36"/>
                <a:gd name="T8" fmla="*/ 2 w 42"/>
                <a:gd name="T9" fmla="*/ 27 h 36"/>
                <a:gd name="T10" fmla="*/ 6 w 42"/>
                <a:gd name="T11" fmla="*/ 22 h 36"/>
                <a:gd name="T12" fmla="*/ 0 w 42"/>
                <a:gd name="T13" fmla="*/ 15 h 36"/>
                <a:gd name="T14" fmla="*/ 5 w 42"/>
                <a:gd name="T15" fmla="*/ 11 h 36"/>
                <a:gd name="T16" fmla="*/ 11 w 42"/>
                <a:gd name="T17" fmla="*/ 12 h 36"/>
                <a:gd name="T18" fmla="*/ 11 w 42"/>
                <a:gd name="T19" fmla="*/ 2 h 36"/>
                <a:gd name="T20" fmla="*/ 13 w 42"/>
                <a:gd name="T21" fmla="*/ 1 h 36"/>
                <a:gd name="T22" fmla="*/ 25 w 42"/>
                <a:gd name="T23" fmla="*/ 0 h 36"/>
                <a:gd name="T24" fmla="*/ 26 w 42"/>
                <a:gd name="T25" fmla="*/ 0 h 36"/>
                <a:gd name="T26" fmla="*/ 31 w 42"/>
                <a:gd name="T27" fmla="*/ 10 h 36"/>
                <a:gd name="T28" fmla="*/ 31 w 42"/>
                <a:gd name="T29" fmla="*/ 15 h 36"/>
                <a:gd name="T30" fmla="*/ 41 w 42"/>
                <a:gd name="T31" fmla="*/ 15 h 36"/>
                <a:gd name="T32" fmla="*/ 42 w 42"/>
                <a:gd name="T33" fmla="*/ 17 h 36"/>
                <a:gd name="T34" fmla="*/ 29 w 42"/>
                <a:gd name="T35" fmla="*/ 29 h 36"/>
                <a:gd name="T36" fmla="*/ 29 w 42"/>
                <a:gd name="T37" fmla="*/ 32 h 36"/>
                <a:gd name="T38" fmla="*/ 20 w 42"/>
                <a:gd name="T39" fmla="*/ 36 h 36"/>
                <a:gd name="T40" fmla="*/ 18 w 42"/>
                <a:gd name="T41" fmla="*/ 34 h 36"/>
                <a:gd name="T42" fmla="*/ 11 w 42"/>
                <a:gd name="T43" fmla="*/ 28 h 36"/>
                <a:gd name="T44" fmla="*/ 20 w 42"/>
                <a:gd name="T45" fmla="*/ 29 h 36"/>
                <a:gd name="T46" fmla="*/ 20 w 42"/>
                <a:gd name="T47" fmla="*/ 32 h 36"/>
                <a:gd name="T48" fmla="*/ 27 w 42"/>
                <a:gd name="T49" fmla="*/ 27 h 36"/>
                <a:gd name="T50" fmla="*/ 34 w 42"/>
                <a:gd name="T51" fmla="*/ 22 h 36"/>
                <a:gd name="T52" fmla="*/ 37 w 42"/>
                <a:gd name="T53" fmla="*/ 16 h 36"/>
                <a:gd name="T54" fmla="*/ 30 w 42"/>
                <a:gd name="T55" fmla="*/ 19 h 36"/>
                <a:gd name="T56" fmla="*/ 28 w 42"/>
                <a:gd name="T57" fmla="*/ 18 h 36"/>
                <a:gd name="T58" fmla="*/ 28 w 42"/>
                <a:gd name="T59" fmla="*/ 10 h 36"/>
                <a:gd name="T60" fmla="*/ 26 w 42"/>
                <a:gd name="T61" fmla="*/ 3 h 36"/>
                <a:gd name="T62" fmla="*/ 26 w 42"/>
                <a:gd name="T63" fmla="*/ 3 h 36"/>
                <a:gd name="T64" fmla="*/ 24 w 42"/>
                <a:gd name="T65" fmla="*/ 14 h 36"/>
                <a:gd name="T66" fmla="*/ 24 w 42"/>
                <a:gd name="T67" fmla="*/ 14 h 36"/>
                <a:gd name="T68" fmla="*/ 24 w 42"/>
                <a:gd name="T69" fmla="*/ 14 h 36"/>
                <a:gd name="T70" fmla="*/ 21 w 42"/>
                <a:gd name="T71" fmla="*/ 15 h 36"/>
                <a:gd name="T72" fmla="*/ 19 w 42"/>
                <a:gd name="T73" fmla="*/ 9 h 36"/>
                <a:gd name="T74" fmla="*/ 12 w 42"/>
                <a:gd name="T75" fmla="*/ 5 h 36"/>
                <a:gd name="T76" fmla="*/ 11 w 42"/>
                <a:gd name="T77" fmla="*/ 6 h 36"/>
                <a:gd name="T78" fmla="*/ 19 w 42"/>
                <a:gd name="T79" fmla="*/ 17 h 36"/>
                <a:gd name="T80" fmla="*/ 19 w 42"/>
                <a:gd name="T81" fmla="*/ 19 h 36"/>
                <a:gd name="T82" fmla="*/ 12 w 42"/>
                <a:gd name="T83" fmla="*/ 17 h 36"/>
                <a:gd name="T84" fmla="*/ 5 w 42"/>
                <a:gd name="T85" fmla="*/ 14 h 36"/>
                <a:gd name="T86" fmla="*/ 3 w 42"/>
                <a:gd name="T87" fmla="*/ 15 h 36"/>
                <a:gd name="T88" fmla="*/ 8 w 42"/>
                <a:gd name="T89" fmla="*/ 20 h 36"/>
                <a:gd name="T90" fmla="*/ 14 w 42"/>
                <a:gd name="T91" fmla="*/ 24 h 36"/>
                <a:gd name="T92" fmla="*/ 12 w 42"/>
                <a:gd name="T93" fmla="*/ 25 h 36"/>
                <a:gd name="T94" fmla="*/ 5 w 42"/>
                <a:gd name="T95" fmla="*/ 27 h 36"/>
                <a:gd name="T96" fmla="*/ 5 w 42"/>
                <a:gd name="T97" fmla="*/ 2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2" h="36">
                  <a:moveTo>
                    <a:pt x="18" y="34"/>
                  </a:moveTo>
                  <a:cubicBezTo>
                    <a:pt x="18" y="33"/>
                    <a:pt x="17" y="32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5" y="31"/>
                    <a:pt x="9" y="31"/>
                    <a:pt x="5" y="30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4" y="30"/>
                    <a:pt x="2" y="29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3" y="24"/>
                    <a:pt x="4" y="23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4" y="21"/>
                    <a:pt x="0" y="19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1"/>
                    <a:pt x="3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7" y="11"/>
                    <a:pt x="9" y="11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0" y="10"/>
                    <a:pt x="9" y="8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4"/>
                    <a:pt x="9" y="3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2" y="2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6" y="1"/>
                    <a:pt x="19" y="4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1" y="4"/>
                    <a:pt x="22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8" y="0"/>
                    <a:pt x="30" y="2"/>
                    <a:pt x="31" y="4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1" y="6"/>
                    <a:pt x="31" y="8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2"/>
                    <a:pt x="31" y="14"/>
                    <a:pt x="31" y="15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3" y="14"/>
                    <a:pt x="35" y="14"/>
                    <a:pt x="37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9" y="13"/>
                    <a:pt x="40" y="14"/>
                    <a:pt x="41" y="15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2" y="15"/>
                    <a:pt x="42" y="16"/>
                    <a:pt x="42" y="17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2" y="20"/>
                    <a:pt x="38" y="22"/>
                    <a:pt x="35" y="25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3" y="27"/>
                    <a:pt x="30" y="28"/>
                    <a:pt x="29" y="29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29" y="30"/>
                    <a:pt x="29" y="31"/>
                    <a:pt x="29" y="32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29" y="33"/>
                    <a:pt x="29" y="34"/>
                    <a:pt x="28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0" y="36"/>
                    <a:pt x="19" y="36"/>
                    <a:pt x="19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36"/>
                    <a:pt x="18" y="35"/>
                    <a:pt x="18" y="34"/>
                  </a:cubicBezTo>
                  <a:close/>
                  <a:moveTo>
                    <a:pt x="6" y="27"/>
                  </a:moveTo>
                  <a:cubicBezTo>
                    <a:pt x="7" y="28"/>
                    <a:pt x="9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4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9" y="28"/>
                    <a:pt x="19" y="29"/>
                    <a:pt x="20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0" y="29"/>
                    <a:pt x="20" y="31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6" y="30"/>
                    <a:pt x="26" y="28"/>
                    <a:pt x="27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7" y="26"/>
                    <a:pt x="31" y="25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6" y="20"/>
                    <a:pt x="39" y="18"/>
                    <a:pt x="39" y="17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39" y="17"/>
                    <a:pt x="38" y="16"/>
                    <a:pt x="37" y="16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4" y="16"/>
                    <a:pt x="30" y="19"/>
                    <a:pt x="30" y="19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20"/>
                    <a:pt x="29" y="20"/>
                    <a:pt x="28" y="19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9"/>
                    <a:pt x="28" y="18"/>
                    <a:pt x="28" y="18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8" y="18"/>
                    <a:pt x="28" y="14"/>
                    <a:pt x="28" y="1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8"/>
                    <a:pt x="28" y="6"/>
                    <a:pt x="28" y="5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7" y="3"/>
                    <a:pt x="27" y="3"/>
                    <a:pt x="26" y="3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4" y="3"/>
                    <a:pt x="23" y="5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11"/>
                    <a:pt x="24" y="14"/>
                    <a:pt x="24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4" y="15"/>
                    <a:pt x="24" y="16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2" y="16"/>
                    <a:pt x="21" y="16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0" y="12"/>
                    <a:pt x="19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7" y="7"/>
                    <a:pt x="15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7"/>
                    <a:pt x="13" y="10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7" y="15"/>
                    <a:pt x="19" y="17"/>
                    <a:pt x="19" y="1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9" y="18"/>
                    <a:pt x="19" y="19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8" y="20"/>
                    <a:pt x="17" y="20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5" y="18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0" y="15"/>
                    <a:pt x="7" y="14"/>
                    <a:pt x="5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4" y="14"/>
                    <a:pt x="4" y="14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6"/>
                    <a:pt x="5" y="18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10" y="21"/>
                    <a:pt x="13" y="22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4" y="22"/>
                    <a:pt x="14" y="23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3" y="25"/>
                    <a:pt x="12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2" y="25"/>
                    <a:pt x="11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9" y="25"/>
                    <a:pt x="6" y="25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6" y="27"/>
                    <a:pt x="6" y="27"/>
                  </a:cubicBezTo>
                  <a:close/>
                  <a:moveTo>
                    <a:pt x="5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3" name="Freeform 120">
              <a:extLst>
                <a:ext uri="{FF2B5EF4-FFF2-40B4-BE49-F238E27FC236}">
                  <a16:creationId xmlns:a16="http://schemas.microsoft.com/office/drawing/2014/main" id="{C33C69B2-15F7-4DB8-9706-99F4F75406DE}"/>
                </a:ext>
              </a:extLst>
            </p:cNvPr>
            <p:cNvSpPr/>
            <p:nvPr/>
          </p:nvSpPr>
          <p:spPr bwMode="auto">
            <a:xfrm>
              <a:off x="2068" y="1470"/>
              <a:ext cx="419" cy="465"/>
            </a:xfrm>
            <a:custGeom>
              <a:avLst/>
              <a:gdLst>
                <a:gd name="T0" fmla="*/ 73 w 77"/>
                <a:gd name="T1" fmla="*/ 76 h 86"/>
                <a:gd name="T2" fmla="*/ 12 w 77"/>
                <a:gd name="T3" fmla="*/ 0 h 86"/>
                <a:gd name="T4" fmla="*/ 0 w 77"/>
                <a:gd name="T5" fmla="*/ 3 h 86"/>
                <a:gd name="T6" fmla="*/ 66 w 77"/>
                <a:gd name="T7" fmla="*/ 84 h 86"/>
                <a:gd name="T8" fmla="*/ 73 w 77"/>
                <a:gd name="T9" fmla="*/ 84 h 86"/>
                <a:gd name="T10" fmla="*/ 73 w 77"/>
                <a:gd name="T11" fmla="*/ 7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86">
                  <a:moveTo>
                    <a:pt x="73" y="76"/>
                  </a:moveTo>
                  <a:cubicBezTo>
                    <a:pt x="73" y="76"/>
                    <a:pt x="23" y="46"/>
                    <a:pt x="1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7"/>
                    <a:pt x="15" y="61"/>
                    <a:pt x="66" y="84"/>
                  </a:cubicBezTo>
                  <a:cubicBezTo>
                    <a:pt x="66" y="84"/>
                    <a:pt x="70" y="86"/>
                    <a:pt x="73" y="84"/>
                  </a:cubicBezTo>
                  <a:cubicBezTo>
                    <a:pt x="73" y="84"/>
                    <a:pt x="77" y="80"/>
                    <a:pt x="73" y="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4" name="Freeform 121">
              <a:extLst>
                <a:ext uri="{FF2B5EF4-FFF2-40B4-BE49-F238E27FC236}">
                  <a16:creationId xmlns:a16="http://schemas.microsoft.com/office/drawing/2014/main" id="{7C0E2F74-466B-403E-B441-668E52C618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57" y="1459"/>
              <a:ext cx="424" cy="476"/>
            </a:xfrm>
            <a:custGeom>
              <a:avLst/>
              <a:gdLst>
                <a:gd name="T0" fmla="*/ 72 w 78"/>
                <a:gd name="T1" fmla="*/ 88 h 88"/>
                <a:gd name="T2" fmla="*/ 68 w 78"/>
                <a:gd name="T3" fmla="*/ 87 h 88"/>
                <a:gd name="T4" fmla="*/ 68 w 78"/>
                <a:gd name="T5" fmla="*/ 87 h 88"/>
                <a:gd name="T6" fmla="*/ 1 w 78"/>
                <a:gd name="T7" fmla="*/ 6 h 88"/>
                <a:gd name="T8" fmla="*/ 1 w 78"/>
                <a:gd name="T9" fmla="*/ 6 h 88"/>
                <a:gd name="T10" fmla="*/ 0 w 78"/>
                <a:gd name="T11" fmla="*/ 5 h 88"/>
                <a:gd name="T12" fmla="*/ 0 w 78"/>
                <a:gd name="T13" fmla="*/ 5 h 88"/>
                <a:gd name="T14" fmla="*/ 1 w 78"/>
                <a:gd name="T15" fmla="*/ 4 h 88"/>
                <a:gd name="T16" fmla="*/ 1 w 78"/>
                <a:gd name="T17" fmla="*/ 4 h 88"/>
                <a:gd name="T18" fmla="*/ 14 w 78"/>
                <a:gd name="T19" fmla="*/ 0 h 88"/>
                <a:gd name="T20" fmla="*/ 15 w 78"/>
                <a:gd name="T21" fmla="*/ 0 h 88"/>
                <a:gd name="T22" fmla="*/ 15 w 78"/>
                <a:gd name="T23" fmla="*/ 0 h 88"/>
                <a:gd name="T24" fmla="*/ 16 w 78"/>
                <a:gd name="T25" fmla="*/ 1 h 88"/>
                <a:gd name="T26" fmla="*/ 16 w 78"/>
                <a:gd name="T27" fmla="*/ 1 h 88"/>
                <a:gd name="T28" fmla="*/ 49 w 78"/>
                <a:gd name="T29" fmla="*/ 56 h 88"/>
                <a:gd name="T30" fmla="*/ 49 w 78"/>
                <a:gd name="T31" fmla="*/ 56 h 88"/>
                <a:gd name="T32" fmla="*/ 76 w 78"/>
                <a:gd name="T33" fmla="*/ 76 h 88"/>
                <a:gd name="T34" fmla="*/ 76 w 78"/>
                <a:gd name="T35" fmla="*/ 76 h 88"/>
                <a:gd name="T36" fmla="*/ 75 w 78"/>
                <a:gd name="T37" fmla="*/ 78 h 88"/>
                <a:gd name="T38" fmla="*/ 74 w 78"/>
                <a:gd name="T39" fmla="*/ 79 h 88"/>
                <a:gd name="T40" fmla="*/ 75 w 78"/>
                <a:gd name="T41" fmla="*/ 78 h 88"/>
                <a:gd name="T42" fmla="*/ 76 w 78"/>
                <a:gd name="T43" fmla="*/ 76 h 88"/>
                <a:gd name="T44" fmla="*/ 76 w 78"/>
                <a:gd name="T45" fmla="*/ 77 h 88"/>
                <a:gd name="T46" fmla="*/ 78 w 78"/>
                <a:gd name="T47" fmla="*/ 81 h 88"/>
                <a:gd name="T48" fmla="*/ 78 w 78"/>
                <a:gd name="T49" fmla="*/ 81 h 88"/>
                <a:gd name="T50" fmla="*/ 76 w 78"/>
                <a:gd name="T51" fmla="*/ 87 h 88"/>
                <a:gd name="T52" fmla="*/ 76 w 78"/>
                <a:gd name="T53" fmla="*/ 87 h 88"/>
                <a:gd name="T54" fmla="*/ 72 w 78"/>
                <a:gd name="T55" fmla="*/ 88 h 88"/>
                <a:gd name="T56" fmla="*/ 72 w 78"/>
                <a:gd name="T57" fmla="*/ 88 h 88"/>
                <a:gd name="T58" fmla="*/ 72 w 78"/>
                <a:gd name="T59" fmla="*/ 88 h 88"/>
                <a:gd name="T60" fmla="*/ 70 w 78"/>
                <a:gd name="T61" fmla="*/ 85 h 88"/>
                <a:gd name="T62" fmla="*/ 72 w 78"/>
                <a:gd name="T63" fmla="*/ 85 h 88"/>
                <a:gd name="T64" fmla="*/ 72 w 78"/>
                <a:gd name="T65" fmla="*/ 85 h 88"/>
                <a:gd name="T66" fmla="*/ 74 w 78"/>
                <a:gd name="T67" fmla="*/ 85 h 88"/>
                <a:gd name="T68" fmla="*/ 74 w 78"/>
                <a:gd name="T69" fmla="*/ 85 h 88"/>
                <a:gd name="T70" fmla="*/ 75 w 78"/>
                <a:gd name="T71" fmla="*/ 81 h 88"/>
                <a:gd name="T72" fmla="*/ 75 w 78"/>
                <a:gd name="T73" fmla="*/ 81 h 88"/>
                <a:gd name="T74" fmla="*/ 74 w 78"/>
                <a:gd name="T75" fmla="*/ 79 h 88"/>
                <a:gd name="T76" fmla="*/ 74 w 78"/>
                <a:gd name="T77" fmla="*/ 79 h 88"/>
                <a:gd name="T78" fmla="*/ 13 w 78"/>
                <a:gd name="T79" fmla="*/ 4 h 88"/>
                <a:gd name="T80" fmla="*/ 13 w 78"/>
                <a:gd name="T81" fmla="*/ 4 h 88"/>
                <a:gd name="T82" fmla="*/ 4 w 78"/>
                <a:gd name="T83" fmla="*/ 6 h 88"/>
                <a:gd name="T84" fmla="*/ 69 w 78"/>
                <a:gd name="T85" fmla="*/ 85 h 88"/>
                <a:gd name="T86" fmla="*/ 69 w 78"/>
                <a:gd name="T87" fmla="*/ 85 h 88"/>
                <a:gd name="T88" fmla="*/ 69 w 78"/>
                <a:gd name="T89" fmla="*/ 85 h 88"/>
                <a:gd name="T90" fmla="*/ 69 w 78"/>
                <a:gd name="T91" fmla="*/ 85 h 88"/>
                <a:gd name="T92" fmla="*/ 70 w 78"/>
                <a:gd name="T93" fmla="*/ 8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8" h="88">
                  <a:moveTo>
                    <a:pt x="72" y="88"/>
                  </a:moveTo>
                  <a:cubicBezTo>
                    <a:pt x="69" y="88"/>
                    <a:pt x="68" y="88"/>
                    <a:pt x="68" y="87"/>
                  </a:cubicBezTo>
                  <a:cubicBezTo>
                    <a:pt x="68" y="87"/>
                    <a:pt x="68" y="87"/>
                    <a:pt x="68" y="87"/>
                  </a:cubicBezTo>
                  <a:cubicBezTo>
                    <a:pt x="16" y="64"/>
                    <a:pt x="3" y="10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1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21" y="24"/>
                    <a:pt x="36" y="43"/>
                    <a:pt x="49" y="56"/>
                  </a:cubicBezTo>
                  <a:cubicBezTo>
                    <a:pt x="49" y="56"/>
                    <a:pt x="49" y="56"/>
                    <a:pt x="49" y="56"/>
                  </a:cubicBezTo>
                  <a:cubicBezTo>
                    <a:pt x="63" y="69"/>
                    <a:pt x="76" y="76"/>
                    <a:pt x="76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4" y="79"/>
                    <a:pt x="74" y="79"/>
                    <a:pt x="74" y="79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7" y="78"/>
                    <a:pt x="78" y="80"/>
                    <a:pt x="78" y="81"/>
                  </a:cubicBezTo>
                  <a:cubicBezTo>
                    <a:pt x="78" y="81"/>
                    <a:pt x="78" y="81"/>
                    <a:pt x="78" y="81"/>
                  </a:cubicBezTo>
                  <a:cubicBezTo>
                    <a:pt x="78" y="85"/>
                    <a:pt x="76" y="87"/>
                    <a:pt x="76" y="87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4" y="88"/>
                    <a:pt x="73" y="88"/>
                    <a:pt x="72" y="88"/>
                  </a:cubicBezTo>
                  <a:cubicBezTo>
                    <a:pt x="72" y="88"/>
                    <a:pt x="72" y="88"/>
                    <a:pt x="72" y="88"/>
                  </a:cubicBezTo>
                  <a:cubicBezTo>
                    <a:pt x="72" y="88"/>
                    <a:pt x="72" y="88"/>
                    <a:pt x="72" y="88"/>
                  </a:cubicBezTo>
                  <a:close/>
                  <a:moveTo>
                    <a:pt x="70" y="85"/>
                  </a:moveTo>
                  <a:cubicBezTo>
                    <a:pt x="70" y="85"/>
                    <a:pt x="71" y="85"/>
                    <a:pt x="72" y="85"/>
                  </a:cubicBezTo>
                  <a:cubicBezTo>
                    <a:pt x="72" y="85"/>
                    <a:pt x="72" y="85"/>
                    <a:pt x="72" y="85"/>
                  </a:cubicBezTo>
                  <a:cubicBezTo>
                    <a:pt x="72" y="85"/>
                    <a:pt x="73" y="85"/>
                    <a:pt x="74" y="85"/>
                  </a:cubicBezTo>
                  <a:cubicBezTo>
                    <a:pt x="74" y="85"/>
                    <a:pt x="74" y="85"/>
                    <a:pt x="74" y="85"/>
                  </a:cubicBezTo>
                  <a:cubicBezTo>
                    <a:pt x="74" y="85"/>
                    <a:pt x="75" y="83"/>
                    <a:pt x="75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1"/>
                    <a:pt x="75" y="80"/>
                    <a:pt x="74" y="79"/>
                  </a:cubicBezTo>
                  <a:cubicBezTo>
                    <a:pt x="74" y="79"/>
                    <a:pt x="74" y="79"/>
                    <a:pt x="74" y="79"/>
                  </a:cubicBezTo>
                  <a:cubicBezTo>
                    <a:pt x="70" y="77"/>
                    <a:pt x="24" y="48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8" y="16"/>
                    <a:pt x="22" y="64"/>
                    <a:pt x="69" y="85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69" y="85"/>
                    <a:pt x="69" y="85"/>
                    <a:pt x="70" y="85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5" name="Freeform 122">
              <a:extLst>
                <a:ext uri="{FF2B5EF4-FFF2-40B4-BE49-F238E27FC236}">
                  <a16:creationId xmlns:a16="http://schemas.microsoft.com/office/drawing/2014/main" id="{803E07C9-91A7-484F-89A2-13ED473F548C}"/>
                </a:ext>
              </a:extLst>
            </p:cNvPr>
            <p:cNvSpPr/>
            <p:nvPr/>
          </p:nvSpPr>
          <p:spPr bwMode="auto">
            <a:xfrm>
              <a:off x="2405" y="1870"/>
              <a:ext cx="142" cy="585"/>
            </a:xfrm>
            <a:custGeom>
              <a:avLst/>
              <a:gdLst>
                <a:gd name="T0" fmla="*/ 0 w 26"/>
                <a:gd name="T1" fmla="*/ 105 h 108"/>
                <a:gd name="T2" fmla="*/ 21 w 26"/>
                <a:gd name="T3" fmla="*/ 108 h 108"/>
                <a:gd name="T4" fmla="*/ 26 w 26"/>
                <a:gd name="T5" fmla="*/ 0 h 108"/>
                <a:gd name="T6" fmla="*/ 10 w 26"/>
                <a:gd name="T7" fmla="*/ 1 h 108"/>
                <a:gd name="T8" fmla="*/ 0 w 26"/>
                <a:gd name="T9" fmla="*/ 10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08">
                  <a:moveTo>
                    <a:pt x="0" y="105"/>
                  </a:moveTo>
                  <a:cubicBezTo>
                    <a:pt x="21" y="108"/>
                    <a:pt x="21" y="108"/>
                    <a:pt x="21" y="108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4" y="36"/>
                    <a:pt x="0" y="1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6" name="Freeform 123">
              <a:extLst>
                <a:ext uri="{FF2B5EF4-FFF2-40B4-BE49-F238E27FC236}">
                  <a16:creationId xmlns:a16="http://schemas.microsoft.com/office/drawing/2014/main" id="{9AF0BA8E-0E78-4527-B50B-021403A9EF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00" y="1860"/>
              <a:ext cx="152" cy="606"/>
            </a:xfrm>
            <a:custGeom>
              <a:avLst/>
              <a:gdLst>
                <a:gd name="T0" fmla="*/ 22 w 28"/>
                <a:gd name="T1" fmla="*/ 112 h 112"/>
                <a:gd name="T2" fmla="*/ 1 w 28"/>
                <a:gd name="T3" fmla="*/ 109 h 112"/>
                <a:gd name="T4" fmla="*/ 0 w 28"/>
                <a:gd name="T5" fmla="*/ 107 h 112"/>
                <a:gd name="T6" fmla="*/ 0 w 28"/>
                <a:gd name="T7" fmla="*/ 107 h 112"/>
                <a:gd name="T8" fmla="*/ 9 w 28"/>
                <a:gd name="T9" fmla="*/ 2 h 112"/>
                <a:gd name="T10" fmla="*/ 9 w 28"/>
                <a:gd name="T11" fmla="*/ 2 h 112"/>
                <a:gd name="T12" fmla="*/ 11 w 28"/>
                <a:gd name="T13" fmla="*/ 1 h 112"/>
                <a:gd name="T14" fmla="*/ 11 w 28"/>
                <a:gd name="T15" fmla="*/ 1 h 112"/>
                <a:gd name="T16" fmla="*/ 27 w 28"/>
                <a:gd name="T17" fmla="*/ 0 h 112"/>
                <a:gd name="T18" fmla="*/ 28 w 28"/>
                <a:gd name="T19" fmla="*/ 1 h 112"/>
                <a:gd name="T20" fmla="*/ 28 w 28"/>
                <a:gd name="T21" fmla="*/ 1 h 112"/>
                <a:gd name="T22" fmla="*/ 28 w 28"/>
                <a:gd name="T23" fmla="*/ 2 h 112"/>
                <a:gd name="T24" fmla="*/ 28 w 28"/>
                <a:gd name="T25" fmla="*/ 2 h 112"/>
                <a:gd name="T26" fmla="*/ 24 w 28"/>
                <a:gd name="T27" fmla="*/ 110 h 112"/>
                <a:gd name="T28" fmla="*/ 23 w 28"/>
                <a:gd name="T29" fmla="*/ 111 h 112"/>
                <a:gd name="T30" fmla="*/ 23 w 28"/>
                <a:gd name="T31" fmla="*/ 111 h 112"/>
                <a:gd name="T32" fmla="*/ 22 w 28"/>
                <a:gd name="T33" fmla="*/ 112 h 112"/>
                <a:gd name="T34" fmla="*/ 22 w 28"/>
                <a:gd name="T35" fmla="*/ 112 h 112"/>
                <a:gd name="T36" fmla="*/ 22 w 28"/>
                <a:gd name="T37" fmla="*/ 112 h 112"/>
                <a:gd name="T38" fmla="*/ 21 w 28"/>
                <a:gd name="T39" fmla="*/ 109 h 112"/>
                <a:gd name="T40" fmla="*/ 25 w 28"/>
                <a:gd name="T41" fmla="*/ 3 h 112"/>
                <a:gd name="T42" fmla="*/ 12 w 28"/>
                <a:gd name="T43" fmla="*/ 4 h 112"/>
                <a:gd name="T44" fmla="*/ 3 w 28"/>
                <a:gd name="T45" fmla="*/ 106 h 112"/>
                <a:gd name="T46" fmla="*/ 3 w 28"/>
                <a:gd name="T47" fmla="*/ 106 h 112"/>
                <a:gd name="T48" fmla="*/ 21 w 28"/>
                <a:gd name="T49" fmla="*/ 10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8" h="112">
                  <a:moveTo>
                    <a:pt x="22" y="112"/>
                  </a:moveTo>
                  <a:cubicBezTo>
                    <a:pt x="1" y="109"/>
                    <a:pt x="1" y="109"/>
                    <a:pt x="1" y="109"/>
                  </a:cubicBezTo>
                  <a:cubicBezTo>
                    <a:pt x="0" y="109"/>
                    <a:pt x="0" y="108"/>
                    <a:pt x="0" y="107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4" y="38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10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8" y="1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8" y="1"/>
                    <a:pt x="28" y="1"/>
                    <a:pt x="28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4" y="110"/>
                    <a:pt x="24" y="110"/>
                    <a:pt x="24" y="110"/>
                  </a:cubicBezTo>
                  <a:cubicBezTo>
                    <a:pt x="24" y="111"/>
                    <a:pt x="23" y="111"/>
                    <a:pt x="23" y="111"/>
                  </a:cubicBezTo>
                  <a:cubicBezTo>
                    <a:pt x="23" y="111"/>
                    <a:pt x="23" y="111"/>
                    <a:pt x="23" y="111"/>
                  </a:cubicBezTo>
                  <a:cubicBezTo>
                    <a:pt x="23" y="112"/>
                    <a:pt x="22" y="112"/>
                    <a:pt x="22" y="112"/>
                  </a:cubicBezTo>
                  <a:cubicBezTo>
                    <a:pt x="22" y="112"/>
                    <a:pt x="22" y="112"/>
                    <a:pt x="22" y="112"/>
                  </a:cubicBezTo>
                  <a:cubicBezTo>
                    <a:pt x="22" y="112"/>
                    <a:pt x="22" y="112"/>
                    <a:pt x="22" y="112"/>
                  </a:cubicBezTo>
                  <a:close/>
                  <a:moveTo>
                    <a:pt x="21" y="109"/>
                  </a:moveTo>
                  <a:cubicBezTo>
                    <a:pt x="25" y="3"/>
                    <a:pt x="25" y="3"/>
                    <a:pt x="25" y="3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11"/>
                    <a:pt x="6" y="45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21" y="109"/>
                    <a:pt x="21" y="109"/>
                    <a:pt x="21" y="109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7" name="Freeform 124">
              <a:extLst>
                <a:ext uri="{FF2B5EF4-FFF2-40B4-BE49-F238E27FC236}">
                  <a16:creationId xmlns:a16="http://schemas.microsoft.com/office/drawing/2014/main" id="{636D4E10-9A0C-49B8-B61A-D8E20242C616}"/>
                </a:ext>
              </a:extLst>
            </p:cNvPr>
            <p:cNvSpPr/>
            <p:nvPr/>
          </p:nvSpPr>
          <p:spPr bwMode="auto">
            <a:xfrm>
              <a:off x="2449" y="1892"/>
              <a:ext cx="98" cy="352"/>
            </a:xfrm>
            <a:custGeom>
              <a:avLst/>
              <a:gdLst>
                <a:gd name="T0" fmla="*/ 18 w 18"/>
                <a:gd name="T1" fmla="*/ 0 h 65"/>
                <a:gd name="T2" fmla="*/ 15 w 18"/>
                <a:gd name="T3" fmla="*/ 65 h 65"/>
                <a:gd name="T4" fmla="*/ 14 w 18"/>
                <a:gd name="T5" fmla="*/ 20 h 65"/>
                <a:gd name="T6" fmla="*/ 18 w 18"/>
                <a:gd name="T7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65">
                  <a:moveTo>
                    <a:pt x="18" y="0"/>
                  </a:moveTo>
                  <a:cubicBezTo>
                    <a:pt x="15" y="65"/>
                    <a:pt x="15" y="65"/>
                    <a:pt x="15" y="65"/>
                  </a:cubicBezTo>
                  <a:cubicBezTo>
                    <a:pt x="15" y="65"/>
                    <a:pt x="0" y="27"/>
                    <a:pt x="14" y="20"/>
                  </a:cubicBezTo>
                  <a:cubicBezTo>
                    <a:pt x="14" y="20"/>
                    <a:pt x="1" y="6"/>
                    <a:pt x="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8" name="Freeform 125">
              <a:extLst>
                <a:ext uri="{FF2B5EF4-FFF2-40B4-BE49-F238E27FC236}">
                  <a16:creationId xmlns:a16="http://schemas.microsoft.com/office/drawing/2014/main" id="{789BF9FF-1403-4A28-A00B-9F38E0A944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81" y="1881"/>
              <a:ext cx="71" cy="369"/>
            </a:xfrm>
            <a:custGeom>
              <a:avLst/>
              <a:gdLst>
                <a:gd name="T0" fmla="*/ 7 w 13"/>
                <a:gd name="T1" fmla="*/ 67 h 68"/>
                <a:gd name="T2" fmla="*/ 0 w 13"/>
                <a:gd name="T3" fmla="*/ 36 h 68"/>
                <a:gd name="T4" fmla="*/ 0 w 13"/>
                <a:gd name="T5" fmla="*/ 36 h 68"/>
                <a:gd name="T6" fmla="*/ 6 w 13"/>
                <a:gd name="T7" fmla="*/ 21 h 68"/>
                <a:gd name="T8" fmla="*/ 6 w 13"/>
                <a:gd name="T9" fmla="*/ 21 h 68"/>
                <a:gd name="T10" fmla="*/ 2 w 13"/>
                <a:gd name="T11" fmla="*/ 11 h 68"/>
                <a:gd name="T12" fmla="*/ 2 w 13"/>
                <a:gd name="T13" fmla="*/ 11 h 68"/>
                <a:gd name="T14" fmla="*/ 11 w 13"/>
                <a:gd name="T15" fmla="*/ 0 h 68"/>
                <a:gd name="T16" fmla="*/ 11 w 13"/>
                <a:gd name="T17" fmla="*/ 0 h 68"/>
                <a:gd name="T18" fmla="*/ 12 w 13"/>
                <a:gd name="T19" fmla="*/ 1 h 68"/>
                <a:gd name="T20" fmla="*/ 12 w 13"/>
                <a:gd name="T21" fmla="*/ 1 h 68"/>
                <a:gd name="T22" fmla="*/ 13 w 13"/>
                <a:gd name="T23" fmla="*/ 2 h 68"/>
                <a:gd name="T24" fmla="*/ 13 w 13"/>
                <a:gd name="T25" fmla="*/ 2 h 68"/>
                <a:gd name="T26" fmla="*/ 10 w 13"/>
                <a:gd name="T27" fmla="*/ 67 h 68"/>
                <a:gd name="T28" fmla="*/ 9 w 13"/>
                <a:gd name="T29" fmla="*/ 68 h 68"/>
                <a:gd name="T30" fmla="*/ 9 w 13"/>
                <a:gd name="T31" fmla="*/ 68 h 68"/>
                <a:gd name="T32" fmla="*/ 9 w 13"/>
                <a:gd name="T33" fmla="*/ 68 h 68"/>
                <a:gd name="T34" fmla="*/ 9 w 13"/>
                <a:gd name="T35" fmla="*/ 68 h 68"/>
                <a:gd name="T36" fmla="*/ 7 w 13"/>
                <a:gd name="T37" fmla="*/ 67 h 68"/>
                <a:gd name="T38" fmla="*/ 9 w 13"/>
                <a:gd name="T39" fmla="*/ 23 h 68"/>
                <a:gd name="T40" fmla="*/ 3 w 13"/>
                <a:gd name="T41" fmla="*/ 36 h 68"/>
                <a:gd name="T42" fmla="*/ 3 w 13"/>
                <a:gd name="T43" fmla="*/ 36 h 68"/>
                <a:gd name="T44" fmla="*/ 8 w 13"/>
                <a:gd name="T45" fmla="*/ 59 h 68"/>
                <a:gd name="T46" fmla="*/ 8 w 13"/>
                <a:gd name="T47" fmla="*/ 59 h 68"/>
                <a:gd name="T48" fmla="*/ 9 w 13"/>
                <a:gd name="T49" fmla="*/ 23 h 68"/>
                <a:gd name="T50" fmla="*/ 9 w 13"/>
                <a:gd name="T51" fmla="*/ 23 h 68"/>
                <a:gd name="T52" fmla="*/ 5 w 13"/>
                <a:gd name="T53" fmla="*/ 11 h 68"/>
                <a:gd name="T54" fmla="*/ 7 w 13"/>
                <a:gd name="T55" fmla="*/ 17 h 68"/>
                <a:gd name="T56" fmla="*/ 7 w 13"/>
                <a:gd name="T57" fmla="*/ 17 h 68"/>
                <a:gd name="T58" fmla="*/ 9 w 13"/>
                <a:gd name="T59" fmla="*/ 20 h 68"/>
                <a:gd name="T60" fmla="*/ 9 w 13"/>
                <a:gd name="T61" fmla="*/ 20 h 68"/>
                <a:gd name="T62" fmla="*/ 10 w 13"/>
                <a:gd name="T63" fmla="*/ 4 h 68"/>
                <a:gd name="T64" fmla="*/ 5 w 13"/>
                <a:gd name="T65" fmla="*/ 1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" h="68">
                  <a:moveTo>
                    <a:pt x="7" y="67"/>
                  </a:moveTo>
                  <a:cubicBezTo>
                    <a:pt x="7" y="67"/>
                    <a:pt x="0" y="50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0"/>
                    <a:pt x="2" y="24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4" y="19"/>
                    <a:pt x="2" y="15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7"/>
                    <a:pt x="4" y="3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2" y="0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3" y="1"/>
                    <a:pt x="13" y="1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10" y="68"/>
                    <a:pt x="10" y="68"/>
                    <a:pt x="9" y="68"/>
                  </a:cubicBezTo>
                  <a:cubicBezTo>
                    <a:pt x="9" y="68"/>
                    <a:pt x="9" y="68"/>
                    <a:pt x="9" y="68"/>
                  </a:cubicBezTo>
                  <a:cubicBezTo>
                    <a:pt x="9" y="68"/>
                    <a:pt x="9" y="68"/>
                    <a:pt x="9" y="68"/>
                  </a:cubicBezTo>
                  <a:cubicBezTo>
                    <a:pt x="9" y="68"/>
                    <a:pt x="9" y="68"/>
                    <a:pt x="9" y="68"/>
                  </a:cubicBezTo>
                  <a:cubicBezTo>
                    <a:pt x="8" y="68"/>
                    <a:pt x="8" y="68"/>
                    <a:pt x="7" y="67"/>
                  </a:cubicBezTo>
                  <a:close/>
                  <a:moveTo>
                    <a:pt x="9" y="23"/>
                  </a:moveTo>
                  <a:cubicBezTo>
                    <a:pt x="5" y="25"/>
                    <a:pt x="3" y="30"/>
                    <a:pt x="3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3" y="44"/>
                    <a:pt x="6" y="53"/>
                    <a:pt x="8" y="59"/>
                  </a:cubicBezTo>
                  <a:cubicBezTo>
                    <a:pt x="8" y="59"/>
                    <a:pt x="8" y="59"/>
                    <a:pt x="8" y="59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close/>
                  <a:moveTo>
                    <a:pt x="5" y="11"/>
                  </a:moveTo>
                  <a:cubicBezTo>
                    <a:pt x="4" y="13"/>
                    <a:pt x="6" y="16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8" y="19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6" y="6"/>
                    <a:pt x="5" y="8"/>
                    <a:pt x="5" y="11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9" name="Freeform 126">
              <a:extLst>
                <a:ext uri="{FF2B5EF4-FFF2-40B4-BE49-F238E27FC236}">
                  <a16:creationId xmlns:a16="http://schemas.microsoft.com/office/drawing/2014/main" id="{CC0276AD-EBE5-48E1-B448-F03D9F5705C2}"/>
                </a:ext>
              </a:extLst>
            </p:cNvPr>
            <p:cNvSpPr/>
            <p:nvPr/>
          </p:nvSpPr>
          <p:spPr bwMode="auto">
            <a:xfrm>
              <a:off x="2644" y="1870"/>
              <a:ext cx="153" cy="585"/>
            </a:xfrm>
            <a:custGeom>
              <a:avLst/>
              <a:gdLst>
                <a:gd name="T0" fmla="*/ 13 w 28"/>
                <a:gd name="T1" fmla="*/ 0 h 108"/>
                <a:gd name="T2" fmla="*/ 28 w 28"/>
                <a:gd name="T3" fmla="*/ 105 h 108"/>
                <a:gd name="T4" fmla="*/ 8 w 28"/>
                <a:gd name="T5" fmla="*/ 108 h 108"/>
                <a:gd name="T6" fmla="*/ 0 w 28"/>
                <a:gd name="T7" fmla="*/ 1 h 108"/>
                <a:gd name="T8" fmla="*/ 13 w 28"/>
                <a:gd name="T9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08">
                  <a:moveTo>
                    <a:pt x="13" y="0"/>
                  </a:moveTo>
                  <a:cubicBezTo>
                    <a:pt x="24" y="32"/>
                    <a:pt x="28" y="105"/>
                    <a:pt x="28" y="105"/>
                  </a:cubicBezTo>
                  <a:cubicBezTo>
                    <a:pt x="8" y="108"/>
                    <a:pt x="8" y="108"/>
                    <a:pt x="8" y="10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3" y="0"/>
                    <a:pt x="13" y="0"/>
                    <a:pt x="1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0" name="Freeform 127">
              <a:extLst>
                <a:ext uri="{FF2B5EF4-FFF2-40B4-BE49-F238E27FC236}">
                  <a16:creationId xmlns:a16="http://schemas.microsoft.com/office/drawing/2014/main" id="{08F14825-37A9-4450-AA11-0E172EB268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39" y="1860"/>
              <a:ext cx="168" cy="606"/>
            </a:xfrm>
            <a:custGeom>
              <a:avLst/>
              <a:gdLst>
                <a:gd name="T0" fmla="*/ 8 w 31"/>
                <a:gd name="T1" fmla="*/ 111 h 112"/>
                <a:gd name="T2" fmla="*/ 7 w 31"/>
                <a:gd name="T3" fmla="*/ 110 h 112"/>
                <a:gd name="T4" fmla="*/ 7 w 31"/>
                <a:gd name="T5" fmla="*/ 110 h 112"/>
                <a:gd name="T6" fmla="*/ 0 w 31"/>
                <a:gd name="T7" fmla="*/ 3 h 112"/>
                <a:gd name="T8" fmla="*/ 1 w 31"/>
                <a:gd name="T9" fmla="*/ 1 h 112"/>
                <a:gd name="T10" fmla="*/ 1 w 31"/>
                <a:gd name="T11" fmla="*/ 1 h 112"/>
                <a:gd name="T12" fmla="*/ 13 w 31"/>
                <a:gd name="T13" fmla="*/ 0 h 112"/>
                <a:gd name="T14" fmla="*/ 15 w 31"/>
                <a:gd name="T15" fmla="*/ 1 h 112"/>
                <a:gd name="T16" fmla="*/ 15 w 31"/>
                <a:gd name="T17" fmla="*/ 1 h 112"/>
                <a:gd name="T18" fmla="*/ 31 w 31"/>
                <a:gd name="T19" fmla="*/ 107 h 112"/>
                <a:gd name="T20" fmla="*/ 31 w 31"/>
                <a:gd name="T21" fmla="*/ 107 h 112"/>
                <a:gd name="T22" fmla="*/ 30 w 31"/>
                <a:gd name="T23" fmla="*/ 109 h 112"/>
                <a:gd name="T24" fmla="*/ 30 w 31"/>
                <a:gd name="T25" fmla="*/ 109 h 112"/>
                <a:gd name="T26" fmla="*/ 9 w 31"/>
                <a:gd name="T27" fmla="*/ 112 h 112"/>
                <a:gd name="T28" fmla="*/ 9 w 31"/>
                <a:gd name="T29" fmla="*/ 112 h 112"/>
                <a:gd name="T30" fmla="*/ 9 w 31"/>
                <a:gd name="T31" fmla="*/ 112 h 112"/>
                <a:gd name="T32" fmla="*/ 8 w 31"/>
                <a:gd name="T33" fmla="*/ 111 h 112"/>
                <a:gd name="T34" fmla="*/ 3 w 31"/>
                <a:gd name="T35" fmla="*/ 4 h 112"/>
                <a:gd name="T36" fmla="*/ 10 w 31"/>
                <a:gd name="T37" fmla="*/ 109 h 112"/>
                <a:gd name="T38" fmla="*/ 28 w 31"/>
                <a:gd name="T39" fmla="*/ 106 h 112"/>
                <a:gd name="T40" fmla="*/ 24 w 31"/>
                <a:gd name="T41" fmla="*/ 67 h 112"/>
                <a:gd name="T42" fmla="*/ 24 w 31"/>
                <a:gd name="T43" fmla="*/ 67 h 112"/>
                <a:gd name="T44" fmla="*/ 13 w 31"/>
                <a:gd name="T45" fmla="*/ 3 h 112"/>
                <a:gd name="T46" fmla="*/ 13 w 31"/>
                <a:gd name="T47" fmla="*/ 3 h 112"/>
                <a:gd name="T48" fmla="*/ 3 w 31"/>
                <a:gd name="T49" fmla="*/ 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1" h="112">
                  <a:moveTo>
                    <a:pt x="8" y="111"/>
                  </a:moveTo>
                  <a:cubicBezTo>
                    <a:pt x="7" y="111"/>
                    <a:pt x="7" y="111"/>
                    <a:pt x="7" y="110"/>
                  </a:cubicBezTo>
                  <a:cubicBezTo>
                    <a:pt x="7" y="110"/>
                    <a:pt x="7" y="110"/>
                    <a:pt x="7" y="11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5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27" y="34"/>
                    <a:pt x="31" y="107"/>
                    <a:pt x="31" y="107"/>
                  </a:cubicBezTo>
                  <a:cubicBezTo>
                    <a:pt x="31" y="107"/>
                    <a:pt x="31" y="107"/>
                    <a:pt x="31" y="107"/>
                  </a:cubicBezTo>
                  <a:cubicBezTo>
                    <a:pt x="31" y="108"/>
                    <a:pt x="30" y="109"/>
                    <a:pt x="30" y="109"/>
                  </a:cubicBezTo>
                  <a:cubicBezTo>
                    <a:pt x="30" y="109"/>
                    <a:pt x="30" y="109"/>
                    <a:pt x="30" y="109"/>
                  </a:cubicBezTo>
                  <a:cubicBezTo>
                    <a:pt x="9" y="112"/>
                    <a:pt x="9" y="112"/>
                    <a:pt x="9" y="112"/>
                  </a:cubicBezTo>
                  <a:cubicBezTo>
                    <a:pt x="9" y="112"/>
                    <a:pt x="9" y="112"/>
                    <a:pt x="9" y="112"/>
                  </a:cubicBezTo>
                  <a:cubicBezTo>
                    <a:pt x="9" y="112"/>
                    <a:pt x="9" y="112"/>
                    <a:pt x="9" y="112"/>
                  </a:cubicBezTo>
                  <a:cubicBezTo>
                    <a:pt x="8" y="112"/>
                    <a:pt x="8" y="112"/>
                    <a:pt x="8" y="111"/>
                  </a:cubicBezTo>
                  <a:close/>
                  <a:moveTo>
                    <a:pt x="3" y="4"/>
                  </a:moveTo>
                  <a:cubicBezTo>
                    <a:pt x="10" y="109"/>
                    <a:pt x="10" y="109"/>
                    <a:pt x="10" y="109"/>
                  </a:cubicBezTo>
                  <a:cubicBezTo>
                    <a:pt x="28" y="106"/>
                    <a:pt x="28" y="106"/>
                    <a:pt x="28" y="106"/>
                  </a:cubicBezTo>
                  <a:cubicBezTo>
                    <a:pt x="28" y="101"/>
                    <a:pt x="27" y="85"/>
                    <a:pt x="24" y="67"/>
                  </a:cubicBezTo>
                  <a:cubicBezTo>
                    <a:pt x="24" y="67"/>
                    <a:pt x="24" y="67"/>
                    <a:pt x="24" y="67"/>
                  </a:cubicBezTo>
                  <a:cubicBezTo>
                    <a:pt x="22" y="45"/>
                    <a:pt x="18" y="19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3" y="4"/>
                    <a:pt x="3" y="4"/>
                    <a:pt x="3" y="4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1" name="Freeform 128">
              <a:extLst>
                <a:ext uri="{FF2B5EF4-FFF2-40B4-BE49-F238E27FC236}">
                  <a16:creationId xmlns:a16="http://schemas.microsoft.com/office/drawing/2014/main" id="{A218A124-98EA-4682-9EF8-13CBE3225FF5}"/>
                </a:ext>
              </a:extLst>
            </p:cNvPr>
            <p:cNvSpPr/>
            <p:nvPr/>
          </p:nvSpPr>
          <p:spPr bwMode="auto">
            <a:xfrm>
              <a:off x="2644" y="1892"/>
              <a:ext cx="104" cy="341"/>
            </a:xfrm>
            <a:custGeom>
              <a:avLst/>
              <a:gdLst>
                <a:gd name="T0" fmla="*/ 0 w 19"/>
                <a:gd name="T1" fmla="*/ 0 h 63"/>
                <a:gd name="T2" fmla="*/ 5 w 19"/>
                <a:gd name="T3" fmla="*/ 63 h 63"/>
                <a:gd name="T4" fmla="*/ 5 w 19"/>
                <a:gd name="T5" fmla="*/ 19 h 63"/>
                <a:gd name="T6" fmla="*/ 0 w 19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63">
                  <a:moveTo>
                    <a:pt x="0" y="0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19" y="26"/>
                    <a:pt x="5" y="19"/>
                  </a:cubicBezTo>
                  <a:cubicBezTo>
                    <a:pt x="5" y="19"/>
                    <a:pt x="17" y="6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2" name="Freeform 129">
              <a:extLst>
                <a:ext uri="{FF2B5EF4-FFF2-40B4-BE49-F238E27FC236}">
                  <a16:creationId xmlns:a16="http://schemas.microsoft.com/office/drawing/2014/main" id="{E18400FF-E469-48EB-8710-ED207EE91D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39" y="1881"/>
              <a:ext cx="76" cy="358"/>
            </a:xfrm>
            <a:custGeom>
              <a:avLst/>
              <a:gdLst>
                <a:gd name="T0" fmla="*/ 6 w 14"/>
                <a:gd name="T1" fmla="*/ 66 h 66"/>
                <a:gd name="T2" fmla="*/ 4 w 14"/>
                <a:gd name="T3" fmla="*/ 65 h 66"/>
                <a:gd name="T4" fmla="*/ 4 w 14"/>
                <a:gd name="T5" fmla="*/ 65 h 66"/>
                <a:gd name="T6" fmla="*/ 0 w 14"/>
                <a:gd name="T7" fmla="*/ 2 h 66"/>
                <a:gd name="T8" fmla="*/ 0 w 14"/>
                <a:gd name="T9" fmla="*/ 1 h 66"/>
                <a:gd name="T10" fmla="*/ 0 w 14"/>
                <a:gd name="T11" fmla="*/ 1 h 66"/>
                <a:gd name="T12" fmla="*/ 2 w 14"/>
                <a:gd name="T13" fmla="*/ 0 h 66"/>
                <a:gd name="T14" fmla="*/ 2 w 14"/>
                <a:gd name="T15" fmla="*/ 0 h 66"/>
                <a:gd name="T16" fmla="*/ 11 w 14"/>
                <a:gd name="T17" fmla="*/ 11 h 66"/>
                <a:gd name="T18" fmla="*/ 11 w 14"/>
                <a:gd name="T19" fmla="*/ 11 h 66"/>
                <a:gd name="T20" fmla="*/ 8 w 14"/>
                <a:gd name="T21" fmla="*/ 20 h 66"/>
                <a:gd name="T22" fmla="*/ 8 w 14"/>
                <a:gd name="T23" fmla="*/ 20 h 66"/>
                <a:gd name="T24" fmla="*/ 14 w 14"/>
                <a:gd name="T25" fmla="*/ 36 h 66"/>
                <a:gd name="T26" fmla="*/ 14 w 14"/>
                <a:gd name="T27" fmla="*/ 36 h 66"/>
                <a:gd name="T28" fmla="*/ 7 w 14"/>
                <a:gd name="T29" fmla="*/ 65 h 66"/>
                <a:gd name="T30" fmla="*/ 7 w 14"/>
                <a:gd name="T31" fmla="*/ 65 h 66"/>
                <a:gd name="T32" fmla="*/ 6 w 14"/>
                <a:gd name="T33" fmla="*/ 66 h 66"/>
                <a:gd name="T34" fmla="*/ 6 w 14"/>
                <a:gd name="T35" fmla="*/ 66 h 66"/>
                <a:gd name="T36" fmla="*/ 6 w 14"/>
                <a:gd name="T37" fmla="*/ 66 h 66"/>
                <a:gd name="T38" fmla="*/ 7 w 14"/>
                <a:gd name="T39" fmla="*/ 57 h 66"/>
                <a:gd name="T40" fmla="*/ 11 w 14"/>
                <a:gd name="T41" fmla="*/ 36 h 66"/>
                <a:gd name="T42" fmla="*/ 11 w 14"/>
                <a:gd name="T43" fmla="*/ 36 h 66"/>
                <a:gd name="T44" fmla="*/ 5 w 14"/>
                <a:gd name="T45" fmla="*/ 22 h 66"/>
                <a:gd name="T46" fmla="*/ 5 w 14"/>
                <a:gd name="T47" fmla="*/ 22 h 66"/>
                <a:gd name="T48" fmla="*/ 4 w 14"/>
                <a:gd name="T49" fmla="*/ 21 h 66"/>
                <a:gd name="T50" fmla="*/ 4 w 14"/>
                <a:gd name="T51" fmla="*/ 21 h 66"/>
                <a:gd name="T52" fmla="*/ 7 w 14"/>
                <a:gd name="T53" fmla="*/ 57 h 66"/>
                <a:gd name="T54" fmla="*/ 4 w 14"/>
                <a:gd name="T55" fmla="*/ 20 h 66"/>
                <a:gd name="T56" fmla="*/ 5 w 14"/>
                <a:gd name="T57" fmla="*/ 20 h 66"/>
                <a:gd name="T58" fmla="*/ 5 w 14"/>
                <a:gd name="T59" fmla="*/ 20 h 66"/>
                <a:gd name="T60" fmla="*/ 8 w 14"/>
                <a:gd name="T61" fmla="*/ 11 h 66"/>
                <a:gd name="T62" fmla="*/ 8 w 14"/>
                <a:gd name="T63" fmla="*/ 11 h 66"/>
                <a:gd name="T64" fmla="*/ 3 w 14"/>
                <a:gd name="T65" fmla="*/ 4 h 66"/>
                <a:gd name="T66" fmla="*/ 3 w 14"/>
                <a:gd name="T67" fmla="*/ 4 h 66"/>
                <a:gd name="T68" fmla="*/ 4 w 14"/>
                <a:gd name="T69" fmla="*/ 20 h 66"/>
                <a:gd name="T70" fmla="*/ 1 w 14"/>
                <a:gd name="T71" fmla="*/ 3 h 66"/>
                <a:gd name="T72" fmla="*/ 1 w 14"/>
                <a:gd name="T73" fmla="*/ 2 h 66"/>
                <a:gd name="T74" fmla="*/ 1 w 14"/>
                <a:gd name="T75" fmla="*/ 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" h="66">
                  <a:moveTo>
                    <a:pt x="6" y="66"/>
                  </a:moveTo>
                  <a:cubicBezTo>
                    <a:pt x="5" y="66"/>
                    <a:pt x="4" y="65"/>
                    <a:pt x="4" y="65"/>
                  </a:cubicBezTo>
                  <a:cubicBezTo>
                    <a:pt x="4" y="65"/>
                    <a:pt x="4" y="65"/>
                    <a:pt x="4" y="6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9" y="3"/>
                    <a:pt x="11" y="7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5"/>
                    <a:pt x="9" y="19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12" y="24"/>
                    <a:pt x="14" y="29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49"/>
                    <a:pt x="7" y="65"/>
                    <a:pt x="7" y="65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66"/>
                    <a:pt x="7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close/>
                  <a:moveTo>
                    <a:pt x="7" y="57"/>
                  </a:moveTo>
                  <a:cubicBezTo>
                    <a:pt x="9" y="51"/>
                    <a:pt x="11" y="43"/>
                    <a:pt x="11" y="36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29"/>
                    <a:pt x="9" y="24"/>
                    <a:pt x="5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2"/>
                    <a:pt x="4" y="22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7" y="57"/>
                    <a:pt x="7" y="57"/>
                    <a:pt x="7" y="57"/>
                  </a:cubicBezTo>
                  <a:close/>
                  <a:moveTo>
                    <a:pt x="4" y="20"/>
                  </a:moveTo>
                  <a:cubicBezTo>
                    <a:pt x="4" y="20"/>
                    <a:pt x="4" y="20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8" y="15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9"/>
                    <a:pt x="7" y="7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20"/>
                    <a:pt x="4" y="20"/>
                    <a:pt x="4" y="20"/>
                  </a:cubicBezTo>
                  <a:close/>
                  <a:moveTo>
                    <a:pt x="1" y="3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3" name="Freeform 130">
              <a:extLst>
                <a:ext uri="{FF2B5EF4-FFF2-40B4-BE49-F238E27FC236}">
                  <a16:creationId xmlns:a16="http://schemas.microsoft.com/office/drawing/2014/main" id="{0D93ED39-0CE5-45D6-9AE5-F2DFCE87C1A3}"/>
                </a:ext>
              </a:extLst>
            </p:cNvPr>
            <p:cNvSpPr/>
            <p:nvPr/>
          </p:nvSpPr>
          <p:spPr bwMode="auto">
            <a:xfrm>
              <a:off x="2405" y="2228"/>
              <a:ext cx="87" cy="119"/>
            </a:xfrm>
            <a:custGeom>
              <a:avLst/>
              <a:gdLst>
                <a:gd name="T0" fmla="*/ 4 w 16"/>
                <a:gd name="T1" fmla="*/ 22 h 22"/>
                <a:gd name="T2" fmla="*/ 2 w 16"/>
                <a:gd name="T3" fmla="*/ 22 h 22"/>
                <a:gd name="T4" fmla="*/ 2 w 16"/>
                <a:gd name="T5" fmla="*/ 22 h 22"/>
                <a:gd name="T6" fmla="*/ 0 w 16"/>
                <a:gd name="T7" fmla="*/ 20 h 22"/>
                <a:gd name="T8" fmla="*/ 0 w 16"/>
                <a:gd name="T9" fmla="*/ 20 h 22"/>
                <a:gd name="T10" fmla="*/ 2 w 16"/>
                <a:gd name="T11" fmla="*/ 19 h 22"/>
                <a:gd name="T12" fmla="*/ 2 w 16"/>
                <a:gd name="T13" fmla="*/ 19 h 22"/>
                <a:gd name="T14" fmla="*/ 4 w 16"/>
                <a:gd name="T15" fmla="*/ 19 h 22"/>
                <a:gd name="T16" fmla="*/ 4 w 16"/>
                <a:gd name="T17" fmla="*/ 19 h 22"/>
                <a:gd name="T18" fmla="*/ 13 w 16"/>
                <a:gd name="T19" fmla="*/ 7 h 22"/>
                <a:gd name="T20" fmla="*/ 13 w 16"/>
                <a:gd name="T21" fmla="*/ 7 h 22"/>
                <a:gd name="T22" fmla="*/ 13 w 16"/>
                <a:gd name="T23" fmla="*/ 4 h 22"/>
                <a:gd name="T24" fmla="*/ 13 w 16"/>
                <a:gd name="T25" fmla="*/ 4 h 22"/>
                <a:gd name="T26" fmla="*/ 3 w 16"/>
                <a:gd name="T27" fmla="*/ 3 h 22"/>
                <a:gd name="T28" fmla="*/ 1 w 16"/>
                <a:gd name="T29" fmla="*/ 2 h 22"/>
                <a:gd name="T30" fmla="*/ 1 w 16"/>
                <a:gd name="T31" fmla="*/ 2 h 22"/>
                <a:gd name="T32" fmla="*/ 3 w 16"/>
                <a:gd name="T33" fmla="*/ 0 h 22"/>
                <a:gd name="T34" fmla="*/ 3 w 16"/>
                <a:gd name="T35" fmla="*/ 0 h 22"/>
                <a:gd name="T36" fmla="*/ 14 w 16"/>
                <a:gd name="T37" fmla="*/ 1 h 22"/>
                <a:gd name="T38" fmla="*/ 16 w 16"/>
                <a:gd name="T39" fmla="*/ 3 h 22"/>
                <a:gd name="T40" fmla="*/ 16 w 16"/>
                <a:gd name="T41" fmla="*/ 3 h 22"/>
                <a:gd name="T42" fmla="*/ 16 w 16"/>
                <a:gd name="T43" fmla="*/ 7 h 22"/>
                <a:gd name="T44" fmla="*/ 16 w 16"/>
                <a:gd name="T45" fmla="*/ 7 h 22"/>
                <a:gd name="T46" fmla="*/ 14 w 16"/>
                <a:gd name="T47" fmla="*/ 16 h 22"/>
                <a:gd name="T48" fmla="*/ 14 w 16"/>
                <a:gd name="T49" fmla="*/ 16 h 22"/>
                <a:gd name="T50" fmla="*/ 4 w 16"/>
                <a:gd name="T51" fmla="*/ 22 h 22"/>
                <a:gd name="T52" fmla="*/ 4 w 16"/>
                <a:gd name="T53" fmla="*/ 22 h 22"/>
                <a:gd name="T54" fmla="*/ 4 w 16"/>
                <a:gd name="T5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" h="22">
                  <a:moveTo>
                    <a:pt x="4" y="22"/>
                  </a:moveTo>
                  <a:cubicBezTo>
                    <a:pt x="3" y="22"/>
                    <a:pt x="3" y="22"/>
                    <a:pt x="2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1" y="21"/>
                    <a:pt x="0" y="21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9"/>
                    <a:pt x="1" y="18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3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12" y="19"/>
                    <a:pt x="13" y="12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6"/>
                    <a:pt x="13" y="5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1" y="3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5" y="1"/>
                    <a:pt x="15" y="2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3"/>
                    <a:pt x="16" y="4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10"/>
                    <a:pt x="15" y="13"/>
                    <a:pt x="14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2" y="19"/>
                    <a:pt x="9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4" name="Freeform 131">
              <a:extLst>
                <a:ext uri="{FF2B5EF4-FFF2-40B4-BE49-F238E27FC236}">
                  <a16:creationId xmlns:a16="http://schemas.microsoft.com/office/drawing/2014/main" id="{47EACD0D-AC83-4A5D-B153-EC7E48B6DBA0}"/>
                </a:ext>
              </a:extLst>
            </p:cNvPr>
            <p:cNvSpPr/>
            <p:nvPr/>
          </p:nvSpPr>
          <p:spPr bwMode="auto">
            <a:xfrm>
              <a:off x="2715" y="2228"/>
              <a:ext cx="82" cy="114"/>
            </a:xfrm>
            <a:custGeom>
              <a:avLst/>
              <a:gdLst>
                <a:gd name="T0" fmla="*/ 2 w 15"/>
                <a:gd name="T1" fmla="*/ 14 h 21"/>
                <a:gd name="T2" fmla="*/ 0 w 15"/>
                <a:gd name="T3" fmla="*/ 4 h 21"/>
                <a:gd name="T4" fmla="*/ 0 w 15"/>
                <a:gd name="T5" fmla="*/ 4 h 21"/>
                <a:gd name="T6" fmla="*/ 0 w 15"/>
                <a:gd name="T7" fmla="*/ 2 h 21"/>
                <a:gd name="T8" fmla="*/ 0 w 15"/>
                <a:gd name="T9" fmla="*/ 2 h 21"/>
                <a:gd name="T10" fmla="*/ 1 w 15"/>
                <a:gd name="T11" fmla="*/ 1 h 21"/>
                <a:gd name="T12" fmla="*/ 1 w 15"/>
                <a:gd name="T13" fmla="*/ 1 h 21"/>
                <a:gd name="T14" fmla="*/ 12 w 15"/>
                <a:gd name="T15" fmla="*/ 0 h 21"/>
                <a:gd name="T16" fmla="*/ 14 w 15"/>
                <a:gd name="T17" fmla="*/ 2 h 21"/>
                <a:gd name="T18" fmla="*/ 14 w 15"/>
                <a:gd name="T19" fmla="*/ 2 h 21"/>
                <a:gd name="T20" fmla="*/ 12 w 15"/>
                <a:gd name="T21" fmla="*/ 3 h 21"/>
                <a:gd name="T22" fmla="*/ 12 w 15"/>
                <a:gd name="T23" fmla="*/ 3 h 21"/>
                <a:gd name="T24" fmla="*/ 3 w 15"/>
                <a:gd name="T25" fmla="*/ 4 h 21"/>
                <a:gd name="T26" fmla="*/ 4 w 15"/>
                <a:gd name="T27" fmla="*/ 13 h 21"/>
                <a:gd name="T28" fmla="*/ 4 w 15"/>
                <a:gd name="T29" fmla="*/ 13 h 21"/>
                <a:gd name="T30" fmla="*/ 12 w 15"/>
                <a:gd name="T31" fmla="*/ 18 h 21"/>
                <a:gd name="T32" fmla="*/ 12 w 15"/>
                <a:gd name="T33" fmla="*/ 18 h 21"/>
                <a:gd name="T34" fmla="*/ 14 w 15"/>
                <a:gd name="T35" fmla="*/ 18 h 21"/>
                <a:gd name="T36" fmla="*/ 14 w 15"/>
                <a:gd name="T37" fmla="*/ 18 h 21"/>
                <a:gd name="T38" fmla="*/ 15 w 15"/>
                <a:gd name="T39" fmla="*/ 20 h 21"/>
                <a:gd name="T40" fmla="*/ 15 w 15"/>
                <a:gd name="T41" fmla="*/ 20 h 21"/>
                <a:gd name="T42" fmla="*/ 14 w 15"/>
                <a:gd name="T43" fmla="*/ 21 h 21"/>
                <a:gd name="T44" fmla="*/ 14 w 15"/>
                <a:gd name="T45" fmla="*/ 21 h 21"/>
                <a:gd name="T46" fmla="*/ 12 w 15"/>
                <a:gd name="T47" fmla="*/ 21 h 21"/>
                <a:gd name="T48" fmla="*/ 12 w 15"/>
                <a:gd name="T49" fmla="*/ 21 h 21"/>
                <a:gd name="T50" fmla="*/ 12 w 15"/>
                <a:gd name="T51" fmla="*/ 21 h 21"/>
                <a:gd name="T52" fmla="*/ 12 w 15"/>
                <a:gd name="T53" fmla="*/ 21 h 21"/>
                <a:gd name="T54" fmla="*/ 2 w 15"/>
                <a:gd name="T55" fmla="*/ 1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" h="21">
                  <a:moveTo>
                    <a:pt x="2" y="14"/>
                  </a:moveTo>
                  <a:cubicBezTo>
                    <a:pt x="0" y="10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0"/>
                    <a:pt x="14" y="1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3"/>
                    <a:pt x="13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6"/>
                    <a:pt x="3" y="10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6" y="16"/>
                    <a:pt x="8" y="18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8"/>
                    <a:pt x="13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5" y="18"/>
                    <a:pt x="15" y="19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5" y="21"/>
                    <a:pt x="14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3" y="21"/>
                    <a:pt x="13" y="21"/>
                    <a:pt x="12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6" y="21"/>
                    <a:pt x="3" y="18"/>
                    <a:pt x="2" y="14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5" name="Freeform 132">
              <a:extLst>
                <a:ext uri="{FF2B5EF4-FFF2-40B4-BE49-F238E27FC236}">
                  <a16:creationId xmlns:a16="http://schemas.microsoft.com/office/drawing/2014/main" id="{63C1358A-066E-4EA7-B63B-B78C05CE9000}"/>
                </a:ext>
              </a:extLst>
            </p:cNvPr>
            <p:cNvSpPr/>
            <p:nvPr/>
          </p:nvSpPr>
          <p:spPr bwMode="auto">
            <a:xfrm>
              <a:off x="2052" y="1118"/>
              <a:ext cx="1103" cy="541"/>
            </a:xfrm>
            <a:custGeom>
              <a:avLst/>
              <a:gdLst>
                <a:gd name="T0" fmla="*/ 37 w 203"/>
                <a:gd name="T1" fmla="*/ 100 h 100"/>
                <a:gd name="T2" fmla="*/ 72 w 203"/>
                <a:gd name="T3" fmla="*/ 16 h 100"/>
                <a:gd name="T4" fmla="*/ 158 w 203"/>
                <a:gd name="T5" fmla="*/ 100 h 100"/>
                <a:gd name="T6" fmla="*/ 37 w 203"/>
                <a:gd name="T7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3" h="100">
                  <a:moveTo>
                    <a:pt x="37" y="100"/>
                  </a:moveTo>
                  <a:cubicBezTo>
                    <a:pt x="37" y="100"/>
                    <a:pt x="0" y="32"/>
                    <a:pt x="72" y="16"/>
                  </a:cubicBezTo>
                  <a:cubicBezTo>
                    <a:pt x="142" y="0"/>
                    <a:pt x="203" y="49"/>
                    <a:pt x="158" y="100"/>
                  </a:cubicBezTo>
                  <a:lnTo>
                    <a:pt x="37" y="100"/>
                  </a:lnTo>
                  <a:close/>
                </a:path>
              </a:pathLst>
            </a:custGeom>
            <a:solidFill>
              <a:srgbClr val="BA6C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6" name="Freeform 133">
              <a:extLst>
                <a:ext uri="{FF2B5EF4-FFF2-40B4-BE49-F238E27FC236}">
                  <a16:creationId xmlns:a16="http://schemas.microsoft.com/office/drawing/2014/main" id="{EB5410B0-E4EF-431A-8308-55C2C3697F9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93" y="1183"/>
              <a:ext cx="810" cy="487"/>
            </a:xfrm>
            <a:custGeom>
              <a:avLst/>
              <a:gdLst>
                <a:gd name="T0" fmla="*/ 9 w 149"/>
                <a:gd name="T1" fmla="*/ 89 h 90"/>
                <a:gd name="T2" fmla="*/ 0 w 149"/>
                <a:gd name="T3" fmla="*/ 52 h 90"/>
                <a:gd name="T4" fmla="*/ 0 w 149"/>
                <a:gd name="T5" fmla="*/ 52 h 90"/>
                <a:gd name="T6" fmla="*/ 45 w 149"/>
                <a:gd name="T7" fmla="*/ 3 h 90"/>
                <a:gd name="T8" fmla="*/ 45 w 149"/>
                <a:gd name="T9" fmla="*/ 3 h 90"/>
                <a:gd name="T10" fmla="*/ 72 w 149"/>
                <a:gd name="T11" fmla="*/ 0 h 90"/>
                <a:gd name="T12" fmla="*/ 72 w 149"/>
                <a:gd name="T13" fmla="*/ 0 h 90"/>
                <a:gd name="T14" fmla="*/ 149 w 149"/>
                <a:gd name="T15" fmla="*/ 53 h 90"/>
                <a:gd name="T16" fmla="*/ 149 w 149"/>
                <a:gd name="T17" fmla="*/ 53 h 90"/>
                <a:gd name="T18" fmla="*/ 133 w 149"/>
                <a:gd name="T19" fmla="*/ 89 h 90"/>
                <a:gd name="T20" fmla="*/ 133 w 149"/>
                <a:gd name="T21" fmla="*/ 89 h 90"/>
                <a:gd name="T22" fmla="*/ 132 w 149"/>
                <a:gd name="T23" fmla="*/ 89 h 90"/>
                <a:gd name="T24" fmla="*/ 132 w 149"/>
                <a:gd name="T25" fmla="*/ 89 h 90"/>
                <a:gd name="T26" fmla="*/ 11 w 149"/>
                <a:gd name="T27" fmla="*/ 90 h 90"/>
                <a:gd name="T28" fmla="*/ 9 w 149"/>
                <a:gd name="T29" fmla="*/ 89 h 90"/>
                <a:gd name="T30" fmla="*/ 11 w 149"/>
                <a:gd name="T31" fmla="*/ 88 h 90"/>
                <a:gd name="T32" fmla="*/ 12 w 149"/>
                <a:gd name="T33" fmla="*/ 87 h 90"/>
                <a:gd name="T34" fmla="*/ 11 w 149"/>
                <a:gd name="T35" fmla="*/ 88 h 90"/>
                <a:gd name="T36" fmla="*/ 46 w 149"/>
                <a:gd name="T37" fmla="*/ 5 h 90"/>
                <a:gd name="T38" fmla="*/ 3 w 149"/>
                <a:gd name="T39" fmla="*/ 52 h 90"/>
                <a:gd name="T40" fmla="*/ 3 w 149"/>
                <a:gd name="T41" fmla="*/ 52 h 90"/>
                <a:gd name="T42" fmla="*/ 12 w 149"/>
                <a:gd name="T43" fmla="*/ 87 h 90"/>
                <a:gd name="T44" fmla="*/ 12 w 149"/>
                <a:gd name="T45" fmla="*/ 87 h 90"/>
                <a:gd name="T46" fmla="*/ 131 w 149"/>
                <a:gd name="T47" fmla="*/ 86 h 90"/>
                <a:gd name="T48" fmla="*/ 146 w 149"/>
                <a:gd name="T49" fmla="*/ 53 h 90"/>
                <a:gd name="T50" fmla="*/ 146 w 149"/>
                <a:gd name="T51" fmla="*/ 53 h 90"/>
                <a:gd name="T52" fmla="*/ 124 w 149"/>
                <a:gd name="T53" fmla="*/ 17 h 90"/>
                <a:gd name="T54" fmla="*/ 124 w 149"/>
                <a:gd name="T55" fmla="*/ 17 h 90"/>
                <a:gd name="T56" fmla="*/ 72 w 149"/>
                <a:gd name="T57" fmla="*/ 3 h 90"/>
                <a:gd name="T58" fmla="*/ 72 w 149"/>
                <a:gd name="T59" fmla="*/ 3 h 90"/>
                <a:gd name="T60" fmla="*/ 46 w 149"/>
                <a:gd name="T61" fmla="*/ 5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9" h="90">
                  <a:moveTo>
                    <a:pt x="9" y="89"/>
                  </a:moveTo>
                  <a:cubicBezTo>
                    <a:pt x="9" y="89"/>
                    <a:pt x="0" y="71"/>
                    <a:pt x="0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32"/>
                    <a:pt x="9" y="10"/>
                    <a:pt x="45" y="3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54" y="1"/>
                    <a:pt x="63" y="0"/>
                    <a:pt x="72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114" y="0"/>
                    <a:pt x="149" y="22"/>
                    <a:pt x="149" y="53"/>
                  </a:cubicBezTo>
                  <a:cubicBezTo>
                    <a:pt x="149" y="53"/>
                    <a:pt x="149" y="53"/>
                    <a:pt x="149" y="53"/>
                  </a:cubicBezTo>
                  <a:cubicBezTo>
                    <a:pt x="149" y="64"/>
                    <a:pt x="144" y="76"/>
                    <a:pt x="133" y="89"/>
                  </a:cubicBezTo>
                  <a:cubicBezTo>
                    <a:pt x="133" y="89"/>
                    <a:pt x="133" y="89"/>
                    <a:pt x="133" y="89"/>
                  </a:cubicBezTo>
                  <a:cubicBezTo>
                    <a:pt x="133" y="89"/>
                    <a:pt x="132" y="89"/>
                    <a:pt x="132" y="89"/>
                  </a:cubicBezTo>
                  <a:cubicBezTo>
                    <a:pt x="132" y="89"/>
                    <a:pt x="132" y="89"/>
                    <a:pt x="132" y="89"/>
                  </a:cubicBezTo>
                  <a:cubicBezTo>
                    <a:pt x="11" y="90"/>
                    <a:pt x="11" y="90"/>
                    <a:pt x="11" y="90"/>
                  </a:cubicBezTo>
                  <a:cubicBezTo>
                    <a:pt x="10" y="90"/>
                    <a:pt x="10" y="89"/>
                    <a:pt x="9" y="89"/>
                  </a:cubicBezTo>
                  <a:close/>
                  <a:moveTo>
                    <a:pt x="11" y="88"/>
                  </a:moveTo>
                  <a:cubicBezTo>
                    <a:pt x="12" y="87"/>
                    <a:pt x="12" y="87"/>
                    <a:pt x="12" y="87"/>
                  </a:cubicBezTo>
                  <a:cubicBezTo>
                    <a:pt x="11" y="88"/>
                    <a:pt x="11" y="88"/>
                    <a:pt x="11" y="88"/>
                  </a:cubicBezTo>
                  <a:close/>
                  <a:moveTo>
                    <a:pt x="46" y="5"/>
                  </a:moveTo>
                  <a:cubicBezTo>
                    <a:pt x="11" y="13"/>
                    <a:pt x="3" y="33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cubicBezTo>
                    <a:pt x="3" y="68"/>
                    <a:pt x="10" y="83"/>
                    <a:pt x="12" y="87"/>
                  </a:cubicBezTo>
                  <a:cubicBezTo>
                    <a:pt x="12" y="87"/>
                    <a:pt x="12" y="87"/>
                    <a:pt x="12" y="87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41" y="75"/>
                    <a:pt x="146" y="63"/>
                    <a:pt x="146" y="53"/>
                  </a:cubicBezTo>
                  <a:cubicBezTo>
                    <a:pt x="146" y="53"/>
                    <a:pt x="146" y="53"/>
                    <a:pt x="146" y="53"/>
                  </a:cubicBezTo>
                  <a:cubicBezTo>
                    <a:pt x="146" y="39"/>
                    <a:pt x="138" y="26"/>
                    <a:pt x="124" y="17"/>
                  </a:cubicBezTo>
                  <a:cubicBezTo>
                    <a:pt x="124" y="17"/>
                    <a:pt x="124" y="17"/>
                    <a:pt x="124" y="17"/>
                  </a:cubicBezTo>
                  <a:cubicBezTo>
                    <a:pt x="111" y="8"/>
                    <a:pt x="93" y="3"/>
                    <a:pt x="72" y="3"/>
                  </a:cubicBezTo>
                  <a:cubicBezTo>
                    <a:pt x="72" y="3"/>
                    <a:pt x="72" y="3"/>
                    <a:pt x="72" y="3"/>
                  </a:cubicBezTo>
                  <a:cubicBezTo>
                    <a:pt x="64" y="3"/>
                    <a:pt x="55" y="3"/>
                    <a:pt x="46" y="5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7" name="Freeform 134">
              <a:extLst>
                <a:ext uri="{FF2B5EF4-FFF2-40B4-BE49-F238E27FC236}">
                  <a16:creationId xmlns:a16="http://schemas.microsoft.com/office/drawing/2014/main" id="{235F55D2-F5F5-40BA-AC85-6CBEA53C2F0F}"/>
                </a:ext>
              </a:extLst>
            </p:cNvPr>
            <p:cNvSpPr/>
            <p:nvPr/>
          </p:nvSpPr>
          <p:spPr bwMode="auto">
            <a:xfrm>
              <a:off x="2161" y="1448"/>
              <a:ext cx="831" cy="444"/>
            </a:xfrm>
            <a:custGeom>
              <a:avLst/>
              <a:gdLst>
                <a:gd name="T0" fmla="*/ 123 w 153"/>
                <a:gd name="T1" fmla="*/ 2 h 82"/>
                <a:gd name="T2" fmla="*/ 137 w 153"/>
                <a:gd name="T3" fmla="*/ 39 h 82"/>
                <a:gd name="T4" fmla="*/ 151 w 153"/>
                <a:gd name="T5" fmla="*/ 44 h 82"/>
                <a:gd name="T6" fmla="*/ 138 w 153"/>
                <a:gd name="T7" fmla="*/ 53 h 82"/>
                <a:gd name="T8" fmla="*/ 74 w 153"/>
                <a:gd name="T9" fmla="*/ 81 h 82"/>
                <a:gd name="T10" fmla="*/ 17 w 153"/>
                <a:gd name="T11" fmla="*/ 53 h 82"/>
                <a:gd name="T12" fmla="*/ 6 w 153"/>
                <a:gd name="T13" fmla="*/ 37 h 82"/>
                <a:gd name="T14" fmla="*/ 17 w 153"/>
                <a:gd name="T15" fmla="*/ 39 h 82"/>
                <a:gd name="T16" fmla="*/ 34 w 153"/>
                <a:gd name="T17" fmla="*/ 0 h 82"/>
                <a:gd name="T18" fmla="*/ 123 w 153"/>
                <a:gd name="T19" fmla="*/ 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3" h="82">
                  <a:moveTo>
                    <a:pt x="123" y="2"/>
                  </a:moveTo>
                  <a:cubicBezTo>
                    <a:pt x="137" y="39"/>
                    <a:pt x="137" y="39"/>
                    <a:pt x="137" y="39"/>
                  </a:cubicBezTo>
                  <a:cubicBezTo>
                    <a:pt x="143" y="30"/>
                    <a:pt x="153" y="34"/>
                    <a:pt x="151" y="44"/>
                  </a:cubicBezTo>
                  <a:cubicBezTo>
                    <a:pt x="148" y="58"/>
                    <a:pt x="138" y="53"/>
                    <a:pt x="138" y="53"/>
                  </a:cubicBezTo>
                  <a:cubicBezTo>
                    <a:pt x="138" y="53"/>
                    <a:pt x="123" y="82"/>
                    <a:pt x="74" y="81"/>
                  </a:cubicBezTo>
                  <a:cubicBezTo>
                    <a:pt x="31" y="79"/>
                    <a:pt x="17" y="53"/>
                    <a:pt x="17" y="53"/>
                  </a:cubicBezTo>
                  <a:cubicBezTo>
                    <a:pt x="4" y="57"/>
                    <a:pt x="0" y="40"/>
                    <a:pt x="6" y="37"/>
                  </a:cubicBezTo>
                  <a:cubicBezTo>
                    <a:pt x="11" y="33"/>
                    <a:pt x="17" y="39"/>
                    <a:pt x="17" y="39"/>
                  </a:cubicBezTo>
                  <a:cubicBezTo>
                    <a:pt x="34" y="0"/>
                    <a:pt x="34" y="0"/>
                    <a:pt x="34" y="0"/>
                  </a:cubicBezTo>
                  <a:lnTo>
                    <a:pt x="123" y="2"/>
                  </a:lnTo>
                  <a:close/>
                </a:path>
              </a:pathLst>
            </a:custGeom>
            <a:solidFill>
              <a:srgbClr val="FFDC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8" name="Freeform 135">
              <a:extLst>
                <a:ext uri="{FF2B5EF4-FFF2-40B4-BE49-F238E27FC236}">
                  <a16:creationId xmlns:a16="http://schemas.microsoft.com/office/drawing/2014/main" id="{33AA8D24-8EF1-4124-93B7-99F21F5F63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72" y="1442"/>
              <a:ext cx="815" cy="450"/>
            </a:xfrm>
            <a:custGeom>
              <a:avLst/>
              <a:gdLst>
                <a:gd name="T0" fmla="*/ 72 w 150"/>
                <a:gd name="T1" fmla="*/ 83 h 83"/>
                <a:gd name="T2" fmla="*/ 15 w 150"/>
                <a:gd name="T3" fmla="*/ 56 h 83"/>
                <a:gd name="T4" fmla="*/ 11 w 150"/>
                <a:gd name="T5" fmla="*/ 56 h 83"/>
                <a:gd name="T6" fmla="*/ 0 w 150"/>
                <a:gd name="T7" fmla="*/ 43 h 83"/>
                <a:gd name="T8" fmla="*/ 3 w 150"/>
                <a:gd name="T9" fmla="*/ 36 h 83"/>
                <a:gd name="T10" fmla="*/ 7 w 150"/>
                <a:gd name="T11" fmla="*/ 35 h 83"/>
                <a:gd name="T12" fmla="*/ 14 w 150"/>
                <a:gd name="T13" fmla="*/ 38 h 83"/>
                <a:gd name="T14" fmla="*/ 31 w 150"/>
                <a:gd name="T15" fmla="*/ 1 h 83"/>
                <a:gd name="T16" fmla="*/ 32 w 150"/>
                <a:gd name="T17" fmla="*/ 0 h 83"/>
                <a:gd name="T18" fmla="*/ 121 w 150"/>
                <a:gd name="T19" fmla="*/ 3 h 83"/>
                <a:gd name="T20" fmla="*/ 122 w 150"/>
                <a:gd name="T21" fmla="*/ 2 h 83"/>
                <a:gd name="T22" fmla="*/ 136 w 150"/>
                <a:gd name="T23" fmla="*/ 37 h 83"/>
                <a:gd name="T24" fmla="*/ 143 w 150"/>
                <a:gd name="T25" fmla="*/ 33 h 83"/>
                <a:gd name="T26" fmla="*/ 150 w 150"/>
                <a:gd name="T27" fmla="*/ 42 h 83"/>
                <a:gd name="T28" fmla="*/ 150 w 150"/>
                <a:gd name="T29" fmla="*/ 46 h 83"/>
                <a:gd name="T30" fmla="*/ 140 w 150"/>
                <a:gd name="T31" fmla="*/ 56 h 83"/>
                <a:gd name="T32" fmla="*/ 137 w 150"/>
                <a:gd name="T33" fmla="*/ 56 h 83"/>
                <a:gd name="T34" fmla="*/ 76 w 150"/>
                <a:gd name="T35" fmla="*/ 83 h 83"/>
                <a:gd name="T36" fmla="*/ 17 w 150"/>
                <a:gd name="T37" fmla="*/ 53 h 83"/>
                <a:gd name="T38" fmla="*/ 19 w 150"/>
                <a:gd name="T39" fmla="*/ 57 h 83"/>
                <a:gd name="T40" fmla="*/ 28 w 150"/>
                <a:gd name="T41" fmla="*/ 66 h 83"/>
                <a:gd name="T42" fmla="*/ 72 w 150"/>
                <a:gd name="T43" fmla="*/ 80 h 83"/>
                <a:gd name="T44" fmla="*/ 76 w 150"/>
                <a:gd name="T45" fmla="*/ 80 h 83"/>
                <a:gd name="T46" fmla="*/ 132 w 150"/>
                <a:gd name="T47" fmla="*/ 58 h 83"/>
                <a:gd name="T48" fmla="*/ 135 w 150"/>
                <a:gd name="T49" fmla="*/ 53 h 83"/>
                <a:gd name="T50" fmla="*/ 137 w 150"/>
                <a:gd name="T51" fmla="*/ 53 h 83"/>
                <a:gd name="T52" fmla="*/ 140 w 150"/>
                <a:gd name="T53" fmla="*/ 53 h 83"/>
                <a:gd name="T54" fmla="*/ 147 w 150"/>
                <a:gd name="T55" fmla="*/ 45 h 83"/>
                <a:gd name="T56" fmla="*/ 147 w 150"/>
                <a:gd name="T57" fmla="*/ 42 h 83"/>
                <a:gd name="T58" fmla="*/ 143 w 150"/>
                <a:gd name="T59" fmla="*/ 36 h 83"/>
                <a:gd name="T60" fmla="*/ 136 w 150"/>
                <a:gd name="T61" fmla="*/ 40 h 83"/>
                <a:gd name="T62" fmla="*/ 135 w 150"/>
                <a:gd name="T63" fmla="*/ 41 h 83"/>
                <a:gd name="T64" fmla="*/ 134 w 150"/>
                <a:gd name="T65" fmla="*/ 40 h 83"/>
                <a:gd name="T66" fmla="*/ 33 w 150"/>
                <a:gd name="T67" fmla="*/ 3 h 83"/>
                <a:gd name="T68" fmla="*/ 15 w 150"/>
                <a:gd name="T69" fmla="*/ 42 h 83"/>
                <a:gd name="T70" fmla="*/ 13 w 150"/>
                <a:gd name="T71" fmla="*/ 41 h 83"/>
                <a:gd name="T72" fmla="*/ 12 w 150"/>
                <a:gd name="T73" fmla="*/ 40 h 83"/>
                <a:gd name="T74" fmla="*/ 7 w 150"/>
                <a:gd name="T75" fmla="*/ 38 h 83"/>
                <a:gd name="T76" fmla="*/ 4 w 150"/>
                <a:gd name="T77" fmla="*/ 39 h 83"/>
                <a:gd name="T78" fmla="*/ 3 w 150"/>
                <a:gd name="T79" fmla="*/ 43 h 83"/>
                <a:gd name="T80" fmla="*/ 11 w 150"/>
                <a:gd name="T81" fmla="*/ 53 h 83"/>
                <a:gd name="T82" fmla="*/ 15 w 150"/>
                <a:gd name="T83" fmla="*/ 53 h 83"/>
                <a:gd name="T84" fmla="*/ 15 w 150"/>
                <a:gd name="T85" fmla="*/ 53 h 83"/>
                <a:gd name="T86" fmla="*/ 17 w 150"/>
                <a:gd name="T87" fmla="*/ 5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50" h="83">
                  <a:moveTo>
                    <a:pt x="76" y="83"/>
                  </a:moveTo>
                  <a:cubicBezTo>
                    <a:pt x="74" y="83"/>
                    <a:pt x="73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33" y="82"/>
                    <a:pt x="18" y="61"/>
                    <a:pt x="15" y="56"/>
                  </a:cubicBezTo>
                  <a:cubicBezTo>
                    <a:pt x="15" y="56"/>
                    <a:pt x="15" y="56"/>
                    <a:pt x="15" y="56"/>
                  </a:cubicBezTo>
                  <a:cubicBezTo>
                    <a:pt x="14" y="56"/>
                    <a:pt x="12" y="56"/>
                    <a:pt x="11" y="56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3" y="56"/>
                    <a:pt x="0" y="49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1"/>
                    <a:pt x="0" y="38"/>
                    <a:pt x="3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4" y="36"/>
                    <a:pt x="6" y="35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10" y="35"/>
                    <a:pt x="13" y="37"/>
                    <a:pt x="14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0"/>
                    <a:pt x="31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121" y="1"/>
                    <a:pt x="121" y="1"/>
                    <a:pt x="121" y="1"/>
                  </a:cubicBezTo>
                  <a:cubicBezTo>
                    <a:pt x="121" y="3"/>
                    <a:pt x="121" y="3"/>
                    <a:pt x="121" y="3"/>
                  </a:cubicBezTo>
                  <a:cubicBezTo>
                    <a:pt x="121" y="1"/>
                    <a:pt x="121" y="1"/>
                    <a:pt x="121" y="1"/>
                  </a:cubicBezTo>
                  <a:cubicBezTo>
                    <a:pt x="122" y="1"/>
                    <a:pt x="122" y="2"/>
                    <a:pt x="122" y="2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136" y="37"/>
                    <a:pt x="136" y="37"/>
                    <a:pt x="136" y="37"/>
                  </a:cubicBezTo>
                  <a:cubicBezTo>
                    <a:pt x="138" y="34"/>
                    <a:pt x="140" y="33"/>
                    <a:pt x="143" y="33"/>
                  </a:cubicBezTo>
                  <a:cubicBezTo>
                    <a:pt x="143" y="33"/>
                    <a:pt x="143" y="33"/>
                    <a:pt x="143" y="33"/>
                  </a:cubicBezTo>
                  <a:cubicBezTo>
                    <a:pt x="147" y="33"/>
                    <a:pt x="150" y="37"/>
                    <a:pt x="150" y="42"/>
                  </a:cubicBezTo>
                  <a:cubicBezTo>
                    <a:pt x="150" y="42"/>
                    <a:pt x="150" y="42"/>
                    <a:pt x="150" y="42"/>
                  </a:cubicBezTo>
                  <a:cubicBezTo>
                    <a:pt x="150" y="43"/>
                    <a:pt x="150" y="45"/>
                    <a:pt x="150" y="46"/>
                  </a:cubicBezTo>
                  <a:cubicBezTo>
                    <a:pt x="150" y="46"/>
                    <a:pt x="150" y="46"/>
                    <a:pt x="150" y="46"/>
                  </a:cubicBezTo>
                  <a:cubicBezTo>
                    <a:pt x="148" y="54"/>
                    <a:pt x="143" y="57"/>
                    <a:pt x="140" y="56"/>
                  </a:cubicBezTo>
                  <a:cubicBezTo>
                    <a:pt x="140" y="56"/>
                    <a:pt x="140" y="56"/>
                    <a:pt x="140" y="56"/>
                  </a:cubicBezTo>
                  <a:cubicBezTo>
                    <a:pt x="138" y="56"/>
                    <a:pt x="137" y="56"/>
                    <a:pt x="137" y="56"/>
                  </a:cubicBezTo>
                  <a:cubicBezTo>
                    <a:pt x="137" y="56"/>
                    <a:pt x="137" y="56"/>
                    <a:pt x="137" y="56"/>
                  </a:cubicBezTo>
                  <a:cubicBezTo>
                    <a:pt x="133" y="61"/>
                    <a:pt x="117" y="83"/>
                    <a:pt x="76" y="83"/>
                  </a:cubicBezTo>
                  <a:cubicBezTo>
                    <a:pt x="76" y="83"/>
                    <a:pt x="76" y="83"/>
                    <a:pt x="76" y="83"/>
                  </a:cubicBezTo>
                  <a:cubicBezTo>
                    <a:pt x="76" y="83"/>
                    <a:pt x="76" y="83"/>
                    <a:pt x="76" y="83"/>
                  </a:cubicBezTo>
                  <a:close/>
                  <a:moveTo>
                    <a:pt x="17" y="53"/>
                  </a:moveTo>
                  <a:cubicBezTo>
                    <a:pt x="17" y="53"/>
                    <a:pt x="18" y="55"/>
                    <a:pt x="19" y="57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1" y="60"/>
                    <a:pt x="24" y="63"/>
                    <a:pt x="28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37" y="73"/>
                    <a:pt x="51" y="79"/>
                    <a:pt x="72" y="80"/>
                  </a:cubicBezTo>
                  <a:cubicBezTo>
                    <a:pt x="72" y="80"/>
                    <a:pt x="72" y="80"/>
                    <a:pt x="72" y="80"/>
                  </a:cubicBezTo>
                  <a:cubicBezTo>
                    <a:pt x="73" y="80"/>
                    <a:pt x="74" y="80"/>
                    <a:pt x="76" y="80"/>
                  </a:cubicBezTo>
                  <a:cubicBezTo>
                    <a:pt x="76" y="80"/>
                    <a:pt x="76" y="80"/>
                    <a:pt x="76" y="80"/>
                  </a:cubicBezTo>
                  <a:cubicBezTo>
                    <a:pt x="110" y="80"/>
                    <a:pt x="126" y="65"/>
                    <a:pt x="132" y="58"/>
                  </a:cubicBezTo>
                  <a:cubicBezTo>
                    <a:pt x="132" y="58"/>
                    <a:pt x="132" y="58"/>
                    <a:pt x="132" y="58"/>
                  </a:cubicBezTo>
                  <a:cubicBezTo>
                    <a:pt x="134" y="55"/>
                    <a:pt x="135" y="53"/>
                    <a:pt x="135" y="53"/>
                  </a:cubicBezTo>
                  <a:cubicBezTo>
                    <a:pt x="135" y="53"/>
                    <a:pt x="135" y="53"/>
                    <a:pt x="135" y="53"/>
                  </a:cubicBezTo>
                  <a:cubicBezTo>
                    <a:pt x="135" y="53"/>
                    <a:pt x="136" y="52"/>
                    <a:pt x="137" y="53"/>
                  </a:cubicBezTo>
                  <a:cubicBezTo>
                    <a:pt x="137" y="53"/>
                    <a:pt x="137" y="53"/>
                    <a:pt x="137" y="53"/>
                  </a:cubicBezTo>
                  <a:cubicBezTo>
                    <a:pt x="137" y="53"/>
                    <a:pt x="138" y="53"/>
                    <a:pt x="140" y="53"/>
                  </a:cubicBezTo>
                  <a:cubicBezTo>
                    <a:pt x="140" y="53"/>
                    <a:pt x="140" y="53"/>
                    <a:pt x="140" y="53"/>
                  </a:cubicBezTo>
                  <a:cubicBezTo>
                    <a:pt x="142" y="53"/>
                    <a:pt x="145" y="53"/>
                    <a:pt x="147" y="45"/>
                  </a:cubicBezTo>
                  <a:cubicBezTo>
                    <a:pt x="147" y="45"/>
                    <a:pt x="147" y="45"/>
                    <a:pt x="147" y="45"/>
                  </a:cubicBezTo>
                  <a:cubicBezTo>
                    <a:pt x="147" y="44"/>
                    <a:pt x="147" y="43"/>
                    <a:pt x="147" y="42"/>
                  </a:cubicBezTo>
                  <a:cubicBezTo>
                    <a:pt x="147" y="42"/>
                    <a:pt x="147" y="42"/>
                    <a:pt x="147" y="42"/>
                  </a:cubicBezTo>
                  <a:cubicBezTo>
                    <a:pt x="147" y="38"/>
                    <a:pt x="145" y="36"/>
                    <a:pt x="143" y="36"/>
                  </a:cubicBezTo>
                  <a:cubicBezTo>
                    <a:pt x="143" y="36"/>
                    <a:pt x="143" y="36"/>
                    <a:pt x="143" y="36"/>
                  </a:cubicBezTo>
                  <a:cubicBezTo>
                    <a:pt x="141" y="36"/>
                    <a:pt x="138" y="37"/>
                    <a:pt x="136" y="40"/>
                  </a:cubicBezTo>
                  <a:cubicBezTo>
                    <a:pt x="136" y="40"/>
                    <a:pt x="136" y="40"/>
                    <a:pt x="136" y="40"/>
                  </a:cubicBezTo>
                  <a:cubicBezTo>
                    <a:pt x="136" y="41"/>
                    <a:pt x="136" y="41"/>
                    <a:pt x="135" y="41"/>
                  </a:cubicBezTo>
                  <a:cubicBezTo>
                    <a:pt x="135" y="41"/>
                    <a:pt x="135" y="41"/>
                    <a:pt x="135" y="41"/>
                  </a:cubicBezTo>
                  <a:cubicBezTo>
                    <a:pt x="134" y="41"/>
                    <a:pt x="134" y="41"/>
                    <a:pt x="134" y="40"/>
                  </a:cubicBezTo>
                  <a:cubicBezTo>
                    <a:pt x="134" y="40"/>
                    <a:pt x="134" y="40"/>
                    <a:pt x="134" y="40"/>
                  </a:cubicBezTo>
                  <a:cubicBezTo>
                    <a:pt x="120" y="4"/>
                    <a:pt x="120" y="4"/>
                    <a:pt x="120" y="4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6" y="41"/>
                    <a:pt x="15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4" y="42"/>
                    <a:pt x="14" y="42"/>
                    <a:pt x="13" y="41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41"/>
                    <a:pt x="13" y="40"/>
                    <a:pt x="12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0" y="39"/>
                    <a:pt x="9" y="38"/>
                    <a:pt x="7" y="38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6" y="38"/>
                    <a:pt x="5" y="38"/>
                    <a:pt x="4" y="39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3" y="39"/>
                    <a:pt x="3" y="41"/>
                    <a:pt x="3" y="43"/>
                  </a:cubicBezTo>
                  <a:cubicBezTo>
                    <a:pt x="3" y="43"/>
                    <a:pt x="3" y="43"/>
                    <a:pt x="3" y="43"/>
                  </a:cubicBezTo>
                  <a:cubicBezTo>
                    <a:pt x="3" y="48"/>
                    <a:pt x="5" y="53"/>
                    <a:pt x="11" y="53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3" y="53"/>
                    <a:pt x="14" y="53"/>
                    <a:pt x="1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16" y="53"/>
                    <a:pt x="17" y="53"/>
                    <a:pt x="17" y="5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9" name="Freeform 136">
              <a:extLst>
                <a:ext uri="{FF2B5EF4-FFF2-40B4-BE49-F238E27FC236}">
                  <a16:creationId xmlns:a16="http://schemas.microsoft.com/office/drawing/2014/main" id="{E8A0219F-1FF6-4C40-A6B7-E08BFC4837BA}"/>
                </a:ext>
              </a:extLst>
            </p:cNvPr>
            <p:cNvSpPr/>
            <p:nvPr/>
          </p:nvSpPr>
          <p:spPr bwMode="auto">
            <a:xfrm>
              <a:off x="2492" y="1757"/>
              <a:ext cx="180" cy="54"/>
            </a:xfrm>
            <a:custGeom>
              <a:avLst/>
              <a:gdLst>
                <a:gd name="T0" fmla="*/ 0 w 33"/>
                <a:gd name="T1" fmla="*/ 3 h 10"/>
                <a:gd name="T2" fmla="*/ 1 w 33"/>
                <a:gd name="T3" fmla="*/ 1 h 10"/>
                <a:gd name="T4" fmla="*/ 1 w 33"/>
                <a:gd name="T5" fmla="*/ 1 h 10"/>
                <a:gd name="T6" fmla="*/ 3 w 33"/>
                <a:gd name="T7" fmla="*/ 1 h 10"/>
                <a:gd name="T8" fmla="*/ 3 w 33"/>
                <a:gd name="T9" fmla="*/ 1 h 10"/>
                <a:gd name="T10" fmla="*/ 6 w 33"/>
                <a:gd name="T11" fmla="*/ 4 h 10"/>
                <a:gd name="T12" fmla="*/ 6 w 33"/>
                <a:gd name="T13" fmla="*/ 4 h 10"/>
                <a:gd name="T14" fmla="*/ 16 w 33"/>
                <a:gd name="T15" fmla="*/ 7 h 10"/>
                <a:gd name="T16" fmla="*/ 16 w 33"/>
                <a:gd name="T17" fmla="*/ 7 h 10"/>
                <a:gd name="T18" fmla="*/ 30 w 33"/>
                <a:gd name="T19" fmla="*/ 1 h 10"/>
                <a:gd name="T20" fmla="*/ 30 w 33"/>
                <a:gd name="T21" fmla="*/ 1 h 10"/>
                <a:gd name="T22" fmla="*/ 32 w 33"/>
                <a:gd name="T23" fmla="*/ 1 h 10"/>
                <a:gd name="T24" fmla="*/ 32 w 33"/>
                <a:gd name="T25" fmla="*/ 1 h 10"/>
                <a:gd name="T26" fmla="*/ 32 w 33"/>
                <a:gd name="T27" fmla="*/ 3 h 10"/>
                <a:gd name="T28" fmla="*/ 32 w 33"/>
                <a:gd name="T29" fmla="*/ 3 h 10"/>
                <a:gd name="T30" fmla="*/ 16 w 33"/>
                <a:gd name="T31" fmla="*/ 10 h 10"/>
                <a:gd name="T32" fmla="*/ 16 w 33"/>
                <a:gd name="T33" fmla="*/ 10 h 10"/>
                <a:gd name="T34" fmla="*/ 0 w 33"/>
                <a:gd name="T35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3" h="10">
                  <a:moveTo>
                    <a:pt x="0" y="3"/>
                  </a:moveTo>
                  <a:cubicBezTo>
                    <a:pt x="0" y="2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2" y="0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4" y="2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9" y="6"/>
                    <a:pt x="12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20" y="7"/>
                    <a:pt x="25" y="6"/>
                    <a:pt x="30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0"/>
                    <a:pt x="31" y="0"/>
                    <a:pt x="32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3" y="2"/>
                    <a:pt x="33" y="2"/>
                    <a:pt x="32" y="3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26" y="8"/>
                    <a:pt x="21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6" y="10"/>
                    <a:pt x="1" y="3"/>
                    <a:pt x="0" y="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0" name="Freeform 137">
              <a:extLst>
                <a:ext uri="{FF2B5EF4-FFF2-40B4-BE49-F238E27FC236}">
                  <a16:creationId xmlns:a16="http://schemas.microsoft.com/office/drawing/2014/main" id="{52937315-41AD-407C-90B5-13BD656E7977}"/>
                </a:ext>
              </a:extLst>
            </p:cNvPr>
            <p:cNvSpPr/>
            <p:nvPr/>
          </p:nvSpPr>
          <p:spPr bwMode="auto">
            <a:xfrm>
              <a:off x="2715" y="1665"/>
              <a:ext cx="65" cy="70"/>
            </a:xfrm>
            <a:custGeom>
              <a:avLst/>
              <a:gdLst>
                <a:gd name="T0" fmla="*/ 12 w 12"/>
                <a:gd name="T1" fmla="*/ 5 h 13"/>
                <a:gd name="T2" fmla="*/ 8 w 12"/>
                <a:gd name="T3" fmla="*/ 12 h 13"/>
                <a:gd name="T4" fmla="*/ 1 w 12"/>
                <a:gd name="T5" fmla="*/ 8 h 13"/>
                <a:gd name="T6" fmla="*/ 5 w 12"/>
                <a:gd name="T7" fmla="*/ 1 h 13"/>
                <a:gd name="T8" fmla="*/ 12 w 12"/>
                <a:gd name="T9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3">
                  <a:moveTo>
                    <a:pt x="12" y="5"/>
                  </a:moveTo>
                  <a:cubicBezTo>
                    <a:pt x="12" y="8"/>
                    <a:pt x="11" y="11"/>
                    <a:pt x="8" y="12"/>
                  </a:cubicBezTo>
                  <a:cubicBezTo>
                    <a:pt x="5" y="13"/>
                    <a:pt x="2" y="11"/>
                    <a:pt x="1" y="8"/>
                  </a:cubicBezTo>
                  <a:cubicBezTo>
                    <a:pt x="0" y="5"/>
                    <a:pt x="2" y="2"/>
                    <a:pt x="5" y="1"/>
                  </a:cubicBezTo>
                  <a:cubicBezTo>
                    <a:pt x="8" y="0"/>
                    <a:pt x="11" y="2"/>
                    <a:pt x="12" y="5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1" name="Freeform 138">
              <a:extLst>
                <a:ext uri="{FF2B5EF4-FFF2-40B4-BE49-F238E27FC236}">
                  <a16:creationId xmlns:a16="http://schemas.microsoft.com/office/drawing/2014/main" id="{DC3F52DC-047F-408D-8672-ECC593F62DC1}"/>
                </a:ext>
              </a:extLst>
            </p:cNvPr>
            <p:cNvSpPr/>
            <p:nvPr/>
          </p:nvSpPr>
          <p:spPr bwMode="auto">
            <a:xfrm>
              <a:off x="2384" y="1665"/>
              <a:ext cx="65" cy="70"/>
            </a:xfrm>
            <a:custGeom>
              <a:avLst/>
              <a:gdLst>
                <a:gd name="T0" fmla="*/ 11 w 12"/>
                <a:gd name="T1" fmla="*/ 5 h 13"/>
                <a:gd name="T2" fmla="*/ 7 w 12"/>
                <a:gd name="T3" fmla="*/ 12 h 13"/>
                <a:gd name="T4" fmla="*/ 1 w 12"/>
                <a:gd name="T5" fmla="*/ 8 h 13"/>
                <a:gd name="T6" fmla="*/ 5 w 12"/>
                <a:gd name="T7" fmla="*/ 1 h 13"/>
                <a:gd name="T8" fmla="*/ 11 w 12"/>
                <a:gd name="T9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3">
                  <a:moveTo>
                    <a:pt x="11" y="5"/>
                  </a:moveTo>
                  <a:cubicBezTo>
                    <a:pt x="12" y="8"/>
                    <a:pt x="10" y="11"/>
                    <a:pt x="7" y="12"/>
                  </a:cubicBezTo>
                  <a:cubicBezTo>
                    <a:pt x="4" y="13"/>
                    <a:pt x="1" y="11"/>
                    <a:pt x="1" y="8"/>
                  </a:cubicBezTo>
                  <a:cubicBezTo>
                    <a:pt x="0" y="5"/>
                    <a:pt x="2" y="2"/>
                    <a:pt x="5" y="1"/>
                  </a:cubicBezTo>
                  <a:cubicBezTo>
                    <a:pt x="8" y="0"/>
                    <a:pt x="11" y="2"/>
                    <a:pt x="11" y="5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2" name="Freeform 139">
              <a:extLst>
                <a:ext uri="{FF2B5EF4-FFF2-40B4-BE49-F238E27FC236}">
                  <a16:creationId xmlns:a16="http://schemas.microsoft.com/office/drawing/2014/main" id="{F0550A45-4139-4255-9539-DFF734A1121D}"/>
                </a:ext>
              </a:extLst>
            </p:cNvPr>
            <p:cNvSpPr/>
            <p:nvPr/>
          </p:nvSpPr>
          <p:spPr bwMode="auto">
            <a:xfrm>
              <a:off x="2302" y="1719"/>
              <a:ext cx="130" cy="86"/>
            </a:xfrm>
            <a:custGeom>
              <a:avLst/>
              <a:gdLst>
                <a:gd name="T0" fmla="*/ 23 w 24"/>
                <a:gd name="T1" fmla="*/ 11 h 16"/>
                <a:gd name="T2" fmla="*/ 11 w 24"/>
                <a:gd name="T3" fmla="*/ 15 h 16"/>
                <a:gd name="T4" fmla="*/ 1 w 24"/>
                <a:gd name="T5" fmla="*/ 5 h 16"/>
                <a:gd name="T6" fmla="*/ 14 w 24"/>
                <a:gd name="T7" fmla="*/ 2 h 16"/>
                <a:gd name="T8" fmla="*/ 23 w 24"/>
                <a:gd name="T9" fmla="*/ 1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6">
                  <a:moveTo>
                    <a:pt x="23" y="11"/>
                  </a:moveTo>
                  <a:cubicBezTo>
                    <a:pt x="22" y="14"/>
                    <a:pt x="17" y="16"/>
                    <a:pt x="11" y="15"/>
                  </a:cubicBezTo>
                  <a:cubicBezTo>
                    <a:pt x="5" y="13"/>
                    <a:pt x="0" y="9"/>
                    <a:pt x="1" y="5"/>
                  </a:cubicBezTo>
                  <a:cubicBezTo>
                    <a:pt x="2" y="2"/>
                    <a:pt x="8" y="0"/>
                    <a:pt x="14" y="2"/>
                  </a:cubicBezTo>
                  <a:cubicBezTo>
                    <a:pt x="20" y="3"/>
                    <a:pt x="24" y="7"/>
                    <a:pt x="23" y="11"/>
                  </a:cubicBezTo>
                  <a:close/>
                </a:path>
              </a:pathLst>
            </a:custGeom>
            <a:solidFill>
              <a:srgbClr val="FFB3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3" name="Freeform 140">
              <a:extLst>
                <a:ext uri="{FF2B5EF4-FFF2-40B4-BE49-F238E27FC236}">
                  <a16:creationId xmlns:a16="http://schemas.microsoft.com/office/drawing/2014/main" id="{429B7C72-F1CD-4FC3-A74E-F8B91A483277}"/>
                </a:ext>
              </a:extLst>
            </p:cNvPr>
            <p:cNvSpPr/>
            <p:nvPr/>
          </p:nvSpPr>
          <p:spPr bwMode="auto">
            <a:xfrm>
              <a:off x="2731" y="1719"/>
              <a:ext cx="131" cy="86"/>
            </a:xfrm>
            <a:custGeom>
              <a:avLst/>
              <a:gdLst>
                <a:gd name="T0" fmla="*/ 1 w 24"/>
                <a:gd name="T1" fmla="*/ 11 h 16"/>
                <a:gd name="T2" fmla="*/ 14 w 24"/>
                <a:gd name="T3" fmla="*/ 15 h 16"/>
                <a:gd name="T4" fmla="*/ 23 w 24"/>
                <a:gd name="T5" fmla="*/ 5 h 16"/>
                <a:gd name="T6" fmla="*/ 10 w 24"/>
                <a:gd name="T7" fmla="*/ 2 h 16"/>
                <a:gd name="T8" fmla="*/ 1 w 24"/>
                <a:gd name="T9" fmla="*/ 1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6">
                  <a:moveTo>
                    <a:pt x="1" y="11"/>
                  </a:moveTo>
                  <a:cubicBezTo>
                    <a:pt x="2" y="14"/>
                    <a:pt x="7" y="16"/>
                    <a:pt x="14" y="15"/>
                  </a:cubicBezTo>
                  <a:cubicBezTo>
                    <a:pt x="20" y="13"/>
                    <a:pt x="24" y="9"/>
                    <a:pt x="23" y="5"/>
                  </a:cubicBezTo>
                  <a:cubicBezTo>
                    <a:pt x="22" y="2"/>
                    <a:pt x="17" y="0"/>
                    <a:pt x="10" y="2"/>
                  </a:cubicBezTo>
                  <a:cubicBezTo>
                    <a:pt x="4" y="3"/>
                    <a:pt x="0" y="7"/>
                    <a:pt x="1" y="11"/>
                  </a:cubicBezTo>
                  <a:close/>
                </a:path>
              </a:pathLst>
            </a:custGeom>
            <a:solidFill>
              <a:srgbClr val="FFB3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4" name="Freeform 141">
              <a:extLst>
                <a:ext uri="{FF2B5EF4-FFF2-40B4-BE49-F238E27FC236}">
                  <a16:creationId xmlns:a16="http://schemas.microsoft.com/office/drawing/2014/main" id="{07C2CE70-6099-4C08-BB34-9D23FD05D23A}"/>
                </a:ext>
              </a:extLst>
            </p:cNvPr>
            <p:cNvSpPr/>
            <p:nvPr/>
          </p:nvSpPr>
          <p:spPr bwMode="auto">
            <a:xfrm>
              <a:off x="2677" y="1329"/>
              <a:ext cx="299" cy="200"/>
            </a:xfrm>
            <a:custGeom>
              <a:avLst/>
              <a:gdLst>
                <a:gd name="T0" fmla="*/ 4 w 55"/>
                <a:gd name="T1" fmla="*/ 23 h 37"/>
                <a:gd name="T2" fmla="*/ 47 w 55"/>
                <a:gd name="T3" fmla="*/ 21 h 37"/>
                <a:gd name="T4" fmla="*/ 27 w 55"/>
                <a:gd name="T5" fmla="*/ 15 h 37"/>
                <a:gd name="T6" fmla="*/ 7 w 55"/>
                <a:gd name="T7" fmla="*/ 19 h 37"/>
                <a:gd name="T8" fmla="*/ 4 w 55"/>
                <a:gd name="T9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37">
                  <a:moveTo>
                    <a:pt x="4" y="23"/>
                  </a:moveTo>
                  <a:cubicBezTo>
                    <a:pt x="4" y="23"/>
                    <a:pt x="37" y="37"/>
                    <a:pt x="47" y="21"/>
                  </a:cubicBezTo>
                  <a:cubicBezTo>
                    <a:pt x="55" y="7"/>
                    <a:pt x="36" y="0"/>
                    <a:pt x="27" y="15"/>
                  </a:cubicBezTo>
                  <a:cubicBezTo>
                    <a:pt x="27" y="15"/>
                    <a:pt x="22" y="23"/>
                    <a:pt x="7" y="19"/>
                  </a:cubicBezTo>
                  <a:cubicBezTo>
                    <a:pt x="0" y="17"/>
                    <a:pt x="0" y="20"/>
                    <a:pt x="4" y="23"/>
                  </a:cubicBezTo>
                  <a:close/>
                </a:path>
              </a:pathLst>
            </a:custGeom>
            <a:solidFill>
              <a:srgbClr val="BA6C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5" name="Freeform 142">
              <a:extLst>
                <a:ext uri="{FF2B5EF4-FFF2-40B4-BE49-F238E27FC236}">
                  <a16:creationId xmlns:a16="http://schemas.microsoft.com/office/drawing/2014/main" id="{F9E49B6C-2E11-4F0B-B67F-1059EA5015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7" y="1356"/>
              <a:ext cx="272" cy="135"/>
            </a:xfrm>
            <a:custGeom>
              <a:avLst/>
              <a:gdLst>
                <a:gd name="T0" fmla="*/ 29 w 50"/>
                <a:gd name="T1" fmla="*/ 25 h 25"/>
                <a:gd name="T2" fmla="*/ 4 w 50"/>
                <a:gd name="T3" fmla="*/ 20 h 25"/>
                <a:gd name="T4" fmla="*/ 4 w 50"/>
                <a:gd name="T5" fmla="*/ 20 h 25"/>
                <a:gd name="T6" fmla="*/ 4 w 50"/>
                <a:gd name="T7" fmla="*/ 18 h 25"/>
                <a:gd name="T8" fmla="*/ 4 w 50"/>
                <a:gd name="T9" fmla="*/ 19 h 25"/>
                <a:gd name="T10" fmla="*/ 0 w 50"/>
                <a:gd name="T11" fmla="*/ 15 h 25"/>
                <a:gd name="T12" fmla="*/ 0 w 50"/>
                <a:gd name="T13" fmla="*/ 15 h 25"/>
                <a:gd name="T14" fmla="*/ 4 w 50"/>
                <a:gd name="T15" fmla="*/ 11 h 25"/>
                <a:gd name="T16" fmla="*/ 4 w 50"/>
                <a:gd name="T17" fmla="*/ 11 h 25"/>
                <a:gd name="T18" fmla="*/ 8 w 50"/>
                <a:gd name="T19" fmla="*/ 12 h 25"/>
                <a:gd name="T20" fmla="*/ 8 w 50"/>
                <a:gd name="T21" fmla="*/ 12 h 25"/>
                <a:gd name="T22" fmla="*/ 16 w 50"/>
                <a:gd name="T23" fmla="*/ 13 h 25"/>
                <a:gd name="T24" fmla="*/ 16 w 50"/>
                <a:gd name="T25" fmla="*/ 13 h 25"/>
                <a:gd name="T26" fmla="*/ 23 w 50"/>
                <a:gd name="T27" fmla="*/ 11 h 25"/>
                <a:gd name="T28" fmla="*/ 23 w 50"/>
                <a:gd name="T29" fmla="*/ 11 h 25"/>
                <a:gd name="T30" fmla="*/ 25 w 50"/>
                <a:gd name="T31" fmla="*/ 10 h 25"/>
                <a:gd name="T32" fmla="*/ 25 w 50"/>
                <a:gd name="T33" fmla="*/ 10 h 25"/>
                <a:gd name="T34" fmla="*/ 40 w 50"/>
                <a:gd name="T35" fmla="*/ 0 h 25"/>
                <a:gd name="T36" fmla="*/ 40 w 50"/>
                <a:gd name="T37" fmla="*/ 0 h 25"/>
                <a:gd name="T38" fmla="*/ 50 w 50"/>
                <a:gd name="T39" fmla="*/ 9 h 25"/>
                <a:gd name="T40" fmla="*/ 50 w 50"/>
                <a:gd name="T41" fmla="*/ 9 h 25"/>
                <a:gd name="T42" fmla="*/ 48 w 50"/>
                <a:gd name="T43" fmla="*/ 17 h 25"/>
                <a:gd name="T44" fmla="*/ 48 w 50"/>
                <a:gd name="T45" fmla="*/ 17 h 25"/>
                <a:gd name="T46" fmla="*/ 30 w 50"/>
                <a:gd name="T47" fmla="*/ 25 h 25"/>
                <a:gd name="T48" fmla="*/ 30 w 50"/>
                <a:gd name="T49" fmla="*/ 25 h 25"/>
                <a:gd name="T50" fmla="*/ 29 w 50"/>
                <a:gd name="T51" fmla="*/ 25 h 25"/>
                <a:gd name="T52" fmla="*/ 13 w 50"/>
                <a:gd name="T53" fmla="*/ 19 h 25"/>
                <a:gd name="T54" fmla="*/ 29 w 50"/>
                <a:gd name="T55" fmla="*/ 22 h 25"/>
                <a:gd name="T56" fmla="*/ 29 w 50"/>
                <a:gd name="T57" fmla="*/ 22 h 25"/>
                <a:gd name="T58" fmla="*/ 45 w 50"/>
                <a:gd name="T59" fmla="*/ 15 h 25"/>
                <a:gd name="T60" fmla="*/ 45 w 50"/>
                <a:gd name="T61" fmla="*/ 15 h 25"/>
                <a:gd name="T62" fmla="*/ 47 w 50"/>
                <a:gd name="T63" fmla="*/ 9 h 25"/>
                <a:gd name="T64" fmla="*/ 47 w 50"/>
                <a:gd name="T65" fmla="*/ 9 h 25"/>
                <a:gd name="T66" fmla="*/ 40 w 50"/>
                <a:gd name="T67" fmla="*/ 3 h 25"/>
                <a:gd name="T68" fmla="*/ 40 w 50"/>
                <a:gd name="T69" fmla="*/ 3 h 25"/>
                <a:gd name="T70" fmla="*/ 28 w 50"/>
                <a:gd name="T71" fmla="*/ 11 h 25"/>
                <a:gd name="T72" fmla="*/ 28 w 50"/>
                <a:gd name="T73" fmla="*/ 11 h 25"/>
                <a:gd name="T74" fmla="*/ 16 w 50"/>
                <a:gd name="T75" fmla="*/ 16 h 25"/>
                <a:gd name="T76" fmla="*/ 16 w 50"/>
                <a:gd name="T77" fmla="*/ 16 h 25"/>
                <a:gd name="T78" fmla="*/ 7 w 50"/>
                <a:gd name="T79" fmla="*/ 15 h 25"/>
                <a:gd name="T80" fmla="*/ 7 w 50"/>
                <a:gd name="T81" fmla="*/ 15 h 25"/>
                <a:gd name="T82" fmla="*/ 4 w 50"/>
                <a:gd name="T83" fmla="*/ 14 h 25"/>
                <a:gd name="T84" fmla="*/ 4 w 50"/>
                <a:gd name="T85" fmla="*/ 14 h 25"/>
                <a:gd name="T86" fmla="*/ 3 w 50"/>
                <a:gd name="T87" fmla="*/ 15 h 25"/>
                <a:gd name="T88" fmla="*/ 3 w 50"/>
                <a:gd name="T89" fmla="*/ 15 h 25"/>
                <a:gd name="T90" fmla="*/ 5 w 50"/>
                <a:gd name="T91" fmla="*/ 17 h 25"/>
                <a:gd name="T92" fmla="*/ 5 w 50"/>
                <a:gd name="T93" fmla="*/ 17 h 25"/>
                <a:gd name="T94" fmla="*/ 13 w 50"/>
                <a:gd name="T95" fmla="*/ 1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0" h="25">
                  <a:moveTo>
                    <a:pt x="29" y="25"/>
                  </a:moveTo>
                  <a:cubicBezTo>
                    <a:pt x="17" y="25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1" y="18"/>
                    <a:pt x="0" y="17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2"/>
                    <a:pt x="2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5" y="11"/>
                    <a:pt x="6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11" y="13"/>
                    <a:pt x="14" y="13"/>
                    <a:pt x="16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20" y="13"/>
                    <a:pt x="22" y="12"/>
                    <a:pt x="23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9" y="3"/>
                    <a:pt x="35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5" y="0"/>
                    <a:pt x="50" y="4"/>
                    <a:pt x="50" y="9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12"/>
                    <a:pt x="50" y="14"/>
                    <a:pt x="48" y="17"/>
                  </a:cubicBezTo>
                  <a:cubicBezTo>
                    <a:pt x="48" y="17"/>
                    <a:pt x="48" y="17"/>
                    <a:pt x="48" y="17"/>
                  </a:cubicBezTo>
                  <a:cubicBezTo>
                    <a:pt x="44" y="23"/>
                    <a:pt x="37" y="25"/>
                    <a:pt x="30" y="25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0" y="25"/>
                    <a:pt x="30" y="25"/>
                    <a:pt x="29" y="25"/>
                  </a:cubicBezTo>
                  <a:close/>
                  <a:moveTo>
                    <a:pt x="13" y="19"/>
                  </a:moveTo>
                  <a:cubicBezTo>
                    <a:pt x="18" y="21"/>
                    <a:pt x="24" y="22"/>
                    <a:pt x="29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36" y="22"/>
                    <a:pt x="42" y="20"/>
                    <a:pt x="45" y="15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7" y="13"/>
                    <a:pt x="47" y="11"/>
                    <a:pt x="4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7" y="6"/>
                    <a:pt x="44" y="3"/>
                    <a:pt x="40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36" y="3"/>
                    <a:pt x="31" y="5"/>
                    <a:pt x="28" y="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8" y="11"/>
                    <a:pt x="25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3" y="16"/>
                    <a:pt x="10" y="16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6" y="15"/>
                    <a:pt x="5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3" y="14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4" y="16"/>
                    <a:pt x="5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7"/>
                    <a:pt x="9" y="18"/>
                    <a:pt x="13" y="19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6" name="Freeform 143">
              <a:extLst>
                <a:ext uri="{FF2B5EF4-FFF2-40B4-BE49-F238E27FC236}">
                  <a16:creationId xmlns:a16="http://schemas.microsoft.com/office/drawing/2014/main" id="{953C043D-AE9C-49B0-BA83-F0553A5D633D}"/>
                </a:ext>
              </a:extLst>
            </p:cNvPr>
            <p:cNvSpPr/>
            <p:nvPr/>
          </p:nvSpPr>
          <p:spPr bwMode="auto">
            <a:xfrm>
              <a:off x="2307" y="1248"/>
              <a:ext cx="365" cy="276"/>
            </a:xfrm>
            <a:custGeom>
              <a:avLst/>
              <a:gdLst>
                <a:gd name="T0" fmla="*/ 6 w 67"/>
                <a:gd name="T1" fmla="*/ 38 h 51"/>
                <a:gd name="T2" fmla="*/ 57 w 67"/>
                <a:gd name="T3" fmla="*/ 28 h 51"/>
                <a:gd name="T4" fmla="*/ 28 w 67"/>
                <a:gd name="T5" fmla="*/ 23 h 51"/>
                <a:gd name="T6" fmla="*/ 7 w 67"/>
                <a:gd name="T7" fmla="*/ 32 h 51"/>
                <a:gd name="T8" fmla="*/ 6 w 67"/>
                <a:gd name="T9" fmla="*/ 3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1">
                  <a:moveTo>
                    <a:pt x="6" y="38"/>
                  </a:moveTo>
                  <a:cubicBezTo>
                    <a:pt x="6" y="38"/>
                    <a:pt x="45" y="51"/>
                    <a:pt x="57" y="28"/>
                  </a:cubicBezTo>
                  <a:cubicBezTo>
                    <a:pt x="67" y="7"/>
                    <a:pt x="39" y="0"/>
                    <a:pt x="28" y="23"/>
                  </a:cubicBezTo>
                  <a:cubicBezTo>
                    <a:pt x="28" y="23"/>
                    <a:pt x="24" y="34"/>
                    <a:pt x="7" y="32"/>
                  </a:cubicBezTo>
                  <a:cubicBezTo>
                    <a:pt x="0" y="31"/>
                    <a:pt x="1" y="36"/>
                    <a:pt x="6" y="38"/>
                  </a:cubicBezTo>
                  <a:close/>
                </a:path>
              </a:pathLst>
            </a:custGeom>
            <a:solidFill>
              <a:srgbClr val="BA6C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7" name="Freeform 144">
              <a:extLst>
                <a:ext uri="{FF2B5EF4-FFF2-40B4-BE49-F238E27FC236}">
                  <a16:creationId xmlns:a16="http://schemas.microsoft.com/office/drawing/2014/main" id="{53F51FB7-7811-4465-940D-E04F5F2ED83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13" y="1285"/>
              <a:ext cx="321" cy="195"/>
            </a:xfrm>
            <a:custGeom>
              <a:avLst/>
              <a:gdLst>
                <a:gd name="T0" fmla="*/ 28 w 59"/>
                <a:gd name="T1" fmla="*/ 36 h 36"/>
                <a:gd name="T2" fmla="*/ 4 w 59"/>
                <a:gd name="T3" fmla="*/ 32 h 36"/>
                <a:gd name="T4" fmla="*/ 4 w 59"/>
                <a:gd name="T5" fmla="*/ 32 h 36"/>
                <a:gd name="T6" fmla="*/ 4 w 59"/>
                <a:gd name="T7" fmla="*/ 32 h 36"/>
                <a:gd name="T8" fmla="*/ 0 w 59"/>
                <a:gd name="T9" fmla="*/ 27 h 36"/>
                <a:gd name="T10" fmla="*/ 0 w 59"/>
                <a:gd name="T11" fmla="*/ 27 h 36"/>
                <a:gd name="T12" fmla="*/ 5 w 59"/>
                <a:gd name="T13" fmla="*/ 23 h 36"/>
                <a:gd name="T14" fmla="*/ 5 w 59"/>
                <a:gd name="T15" fmla="*/ 23 h 36"/>
                <a:gd name="T16" fmla="*/ 6 w 59"/>
                <a:gd name="T17" fmla="*/ 23 h 36"/>
                <a:gd name="T18" fmla="*/ 6 w 59"/>
                <a:gd name="T19" fmla="*/ 23 h 36"/>
                <a:gd name="T20" fmla="*/ 10 w 59"/>
                <a:gd name="T21" fmla="*/ 23 h 36"/>
                <a:gd name="T22" fmla="*/ 10 w 59"/>
                <a:gd name="T23" fmla="*/ 23 h 36"/>
                <a:gd name="T24" fmla="*/ 23 w 59"/>
                <a:gd name="T25" fmla="*/ 19 h 36"/>
                <a:gd name="T26" fmla="*/ 23 w 59"/>
                <a:gd name="T27" fmla="*/ 19 h 36"/>
                <a:gd name="T28" fmla="*/ 26 w 59"/>
                <a:gd name="T29" fmla="*/ 16 h 36"/>
                <a:gd name="T30" fmla="*/ 26 w 59"/>
                <a:gd name="T31" fmla="*/ 16 h 36"/>
                <a:gd name="T32" fmla="*/ 47 w 59"/>
                <a:gd name="T33" fmla="*/ 0 h 36"/>
                <a:gd name="T34" fmla="*/ 47 w 59"/>
                <a:gd name="T35" fmla="*/ 0 h 36"/>
                <a:gd name="T36" fmla="*/ 59 w 59"/>
                <a:gd name="T37" fmla="*/ 12 h 36"/>
                <a:gd name="T38" fmla="*/ 59 w 59"/>
                <a:gd name="T39" fmla="*/ 12 h 36"/>
                <a:gd name="T40" fmla="*/ 57 w 59"/>
                <a:gd name="T41" fmla="*/ 22 h 36"/>
                <a:gd name="T42" fmla="*/ 57 w 59"/>
                <a:gd name="T43" fmla="*/ 22 h 36"/>
                <a:gd name="T44" fmla="*/ 28 w 59"/>
                <a:gd name="T45" fmla="*/ 36 h 36"/>
                <a:gd name="T46" fmla="*/ 28 w 59"/>
                <a:gd name="T47" fmla="*/ 36 h 36"/>
                <a:gd name="T48" fmla="*/ 28 w 59"/>
                <a:gd name="T49" fmla="*/ 36 h 36"/>
                <a:gd name="T50" fmla="*/ 12 w 59"/>
                <a:gd name="T51" fmla="*/ 31 h 36"/>
                <a:gd name="T52" fmla="*/ 28 w 59"/>
                <a:gd name="T53" fmla="*/ 33 h 36"/>
                <a:gd name="T54" fmla="*/ 28 w 59"/>
                <a:gd name="T55" fmla="*/ 33 h 36"/>
                <a:gd name="T56" fmla="*/ 54 w 59"/>
                <a:gd name="T57" fmla="*/ 20 h 36"/>
                <a:gd name="T58" fmla="*/ 54 w 59"/>
                <a:gd name="T59" fmla="*/ 20 h 36"/>
                <a:gd name="T60" fmla="*/ 56 w 59"/>
                <a:gd name="T61" fmla="*/ 12 h 36"/>
                <a:gd name="T62" fmla="*/ 56 w 59"/>
                <a:gd name="T63" fmla="*/ 12 h 36"/>
                <a:gd name="T64" fmla="*/ 47 w 59"/>
                <a:gd name="T65" fmla="*/ 3 h 36"/>
                <a:gd name="T66" fmla="*/ 47 w 59"/>
                <a:gd name="T67" fmla="*/ 3 h 36"/>
                <a:gd name="T68" fmla="*/ 29 w 59"/>
                <a:gd name="T69" fmla="*/ 17 h 36"/>
                <a:gd name="T70" fmla="*/ 29 w 59"/>
                <a:gd name="T71" fmla="*/ 17 h 36"/>
                <a:gd name="T72" fmla="*/ 10 w 59"/>
                <a:gd name="T73" fmla="*/ 26 h 36"/>
                <a:gd name="T74" fmla="*/ 10 w 59"/>
                <a:gd name="T75" fmla="*/ 26 h 36"/>
                <a:gd name="T76" fmla="*/ 6 w 59"/>
                <a:gd name="T77" fmla="*/ 26 h 36"/>
                <a:gd name="T78" fmla="*/ 6 w 59"/>
                <a:gd name="T79" fmla="*/ 26 h 36"/>
                <a:gd name="T80" fmla="*/ 5 w 59"/>
                <a:gd name="T81" fmla="*/ 26 h 36"/>
                <a:gd name="T82" fmla="*/ 5 w 59"/>
                <a:gd name="T83" fmla="*/ 26 h 36"/>
                <a:gd name="T84" fmla="*/ 3 w 59"/>
                <a:gd name="T85" fmla="*/ 27 h 36"/>
                <a:gd name="T86" fmla="*/ 3 w 59"/>
                <a:gd name="T87" fmla="*/ 27 h 36"/>
                <a:gd name="T88" fmla="*/ 5 w 59"/>
                <a:gd name="T89" fmla="*/ 29 h 36"/>
                <a:gd name="T90" fmla="*/ 5 w 59"/>
                <a:gd name="T91" fmla="*/ 29 h 36"/>
                <a:gd name="T92" fmla="*/ 5 w 59"/>
                <a:gd name="T93" fmla="*/ 31 h 36"/>
                <a:gd name="T94" fmla="*/ 5 w 59"/>
                <a:gd name="T95" fmla="*/ 29 h 36"/>
                <a:gd name="T96" fmla="*/ 5 w 59"/>
                <a:gd name="T97" fmla="*/ 29 h 36"/>
                <a:gd name="T98" fmla="*/ 5 w 59"/>
                <a:gd name="T99" fmla="*/ 29 h 36"/>
                <a:gd name="T100" fmla="*/ 12 w 59"/>
                <a:gd name="T101" fmla="*/ 3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9" h="36">
                  <a:moveTo>
                    <a:pt x="28" y="36"/>
                  </a:moveTo>
                  <a:cubicBezTo>
                    <a:pt x="16" y="36"/>
                    <a:pt x="4" y="32"/>
                    <a:pt x="4" y="32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1" y="31"/>
                    <a:pt x="0" y="29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5"/>
                    <a:pt x="2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8" y="23"/>
                    <a:pt x="9" y="23"/>
                    <a:pt x="10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7" y="23"/>
                    <a:pt x="20" y="21"/>
                    <a:pt x="23" y="19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5" y="18"/>
                    <a:pt x="26" y="16"/>
                    <a:pt x="26" y="16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31" y="5"/>
                    <a:pt x="39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3" y="0"/>
                    <a:pt x="59" y="5"/>
                    <a:pt x="59" y="12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9" y="15"/>
                    <a:pt x="59" y="18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1" y="33"/>
                    <a:pt x="39" y="36"/>
                    <a:pt x="28" y="36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28" y="36"/>
                    <a:pt x="28" y="36"/>
                    <a:pt x="28" y="36"/>
                  </a:cubicBezTo>
                  <a:close/>
                  <a:moveTo>
                    <a:pt x="12" y="31"/>
                  </a:moveTo>
                  <a:cubicBezTo>
                    <a:pt x="16" y="32"/>
                    <a:pt x="22" y="33"/>
                    <a:pt x="28" y="33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39" y="33"/>
                    <a:pt x="49" y="30"/>
                    <a:pt x="54" y="20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6" y="17"/>
                    <a:pt x="56" y="15"/>
                    <a:pt x="56" y="12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6" y="6"/>
                    <a:pt x="52" y="3"/>
                    <a:pt x="47" y="3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41" y="3"/>
                    <a:pt x="33" y="7"/>
                    <a:pt x="29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9" y="17"/>
                    <a:pt x="24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9" y="26"/>
                    <a:pt x="7" y="26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3" y="26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8"/>
                    <a:pt x="3" y="29"/>
                    <a:pt x="5" y="2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29"/>
                    <a:pt x="8" y="30"/>
                    <a:pt x="12" y="31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8" name="Freeform 145">
              <a:extLst>
                <a:ext uri="{FF2B5EF4-FFF2-40B4-BE49-F238E27FC236}">
                  <a16:creationId xmlns:a16="http://schemas.microsoft.com/office/drawing/2014/main" id="{1B3A6449-90EA-4CD8-B6DF-8C97007019C9}"/>
                </a:ext>
              </a:extLst>
            </p:cNvPr>
            <p:cNvSpPr/>
            <p:nvPr/>
          </p:nvSpPr>
          <p:spPr bwMode="auto">
            <a:xfrm>
              <a:off x="2465" y="1242"/>
              <a:ext cx="386" cy="271"/>
            </a:xfrm>
            <a:custGeom>
              <a:avLst/>
              <a:gdLst>
                <a:gd name="T0" fmla="*/ 7 w 71"/>
                <a:gd name="T1" fmla="*/ 41 h 50"/>
                <a:gd name="T2" fmla="*/ 63 w 71"/>
                <a:gd name="T3" fmla="*/ 26 h 50"/>
                <a:gd name="T4" fmla="*/ 35 w 71"/>
                <a:gd name="T5" fmla="*/ 24 h 50"/>
                <a:gd name="T6" fmla="*/ 9 w 71"/>
                <a:gd name="T7" fmla="*/ 34 h 50"/>
                <a:gd name="T8" fmla="*/ 7 w 71"/>
                <a:gd name="T9" fmla="*/ 4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50">
                  <a:moveTo>
                    <a:pt x="7" y="41"/>
                  </a:moveTo>
                  <a:cubicBezTo>
                    <a:pt x="7" y="41"/>
                    <a:pt x="54" y="50"/>
                    <a:pt x="63" y="26"/>
                  </a:cubicBezTo>
                  <a:cubicBezTo>
                    <a:pt x="71" y="5"/>
                    <a:pt x="42" y="0"/>
                    <a:pt x="35" y="24"/>
                  </a:cubicBezTo>
                  <a:cubicBezTo>
                    <a:pt x="35" y="24"/>
                    <a:pt x="26" y="35"/>
                    <a:pt x="9" y="34"/>
                  </a:cubicBezTo>
                  <a:cubicBezTo>
                    <a:pt x="0" y="34"/>
                    <a:pt x="0" y="39"/>
                    <a:pt x="7" y="41"/>
                  </a:cubicBezTo>
                  <a:close/>
                </a:path>
              </a:pathLst>
            </a:custGeom>
            <a:solidFill>
              <a:srgbClr val="BA6C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9" name="Freeform 146">
              <a:extLst>
                <a:ext uri="{FF2B5EF4-FFF2-40B4-BE49-F238E27FC236}">
                  <a16:creationId xmlns:a16="http://schemas.microsoft.com/office/drawing/2014/main" id="{DC213AAF-C077-46F7-B8C8-617A4AF256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65" y="1280"/>
              <a:ext cx="359" cy="200"/>
            </a:xfrm>
            <a:custGeom>
              <a:avLst/>
              <a:gdLst>
                <a:gd name="T0" fmla="*/ 7 w 66"/>
                <a:gd name="T1" fmla="*/ 36 h 37"/>
                <a:gd name="T2" fmla="*/ 7 w 66"/>
                <a:gd name="T3" fmla="*/ 34 h 37"/>
                <a:gd name="T4" fmla="*/ 7 w 66"/>
                <a:gd name="T5" fmla="*/ 36 h 37"/>
                <a:gd name="T6" fmla="*/ 0 w 66"/>
                <a:gd name="T7" fmla="*/ 30 h 37"/>
                <a:gd name="T8" fmla="*/ 0 w 66"/>
                <a:gd name="T9" fmla="*/ 30 h 37"/>
                <a:gd name="T10" fmla="*/ 8 w 66"/>
                <a:gd name="T11" fmla="*/ 26 h 37"/>
                <a:gd name="T12" fmla="*/ 8 w 66"/>
                <a:gd name="T13" fmla="*/ 26 h 37"/>
                <a:gd name="T14" fmla="*/ 9 w 66"/>
                <a:gd name="T15" fmla="*/ 26 h 37"/>
                <a:gd name="T16" fmla="*/ 9 w 66"/>
                <a:gd name="T17" fmla="*/ 26 h 37"/>
                <a:gd name="T18" fmla="*/ 11 w 66"/>
                <a:gd name="T19" fmla="*/ 26 h 37"/>
                <a:gd name="T20" fmla="*/ 11 w 66"/>
                <a:gd name="T21" fmla="*/ 26 h 37"/>
                <a:gd name="T22" fmla="*/ 28 w 66"/>
                <a:gd name="T23" fmla="*/ 21 h 37"/>
                <a:gd name="T24" fmla="*/ 28 w 66"/>
                <a:gd name="T25" fmla="*/ 21 h 37"/>
                <a:gd name="T26" fmla="*/ 33 w 66"/>
                <a:gd name="T27" fmla="*/ 16 h 37"/>
                <a:gd name="T28" fmla="*/ 33 w 66"/>
                <a:gd name="T29" fmla="*/ 16 h 37"/>
                <a:gd name="T30" fmla="*/ 53 w 66"/>
                <a:gd name="T31" fmla="*/ 0 h 37"/>
                <a:gd name="T32" fmla="*/ 53 w 66"/>
                <a:gd name="T33" fmla="*/ 0 h 37"/>
                <a:gd name="T34" fmla="*/ 66 w 66"/>
                <a:gd name="T35" fmla="*/ 12 h 37"/>
                <a:gd name="T36" fmla="*/ 66 w 66"/>
                <a:gd name="T37" fmla="*/ 12 h 37"/>
                <a:gd name="T38" fmla="*/ 65 w 66"/>
                <a:gd name="T39" fmla="*/ 19 h 37"/>
                <a:gd name="T40" fmla="*/ 65 w 66"/>
                <a:gd name="T41" fmla="*/ 19 h 37"/>
                <a:gd name="T42" fmla="*/ 25 w 66"/>
                <a:gd name="T43" fmla="*/ 37 h 37"/>
                <a:gd name="T44" fmla="*/ 25 w 66"/>
                <a:gd name="T45" fmla="*/ 37 h 37"/>
                <a:gd name="T46" fmla="*/ 7 w 66"/>
                <a:gd name="T47" fmla="*/ 36 h 37"/>
                <a:gd name="T48" fmla="*/ 25 w 66"/>
                <a:gd name="T49" fmla="*/ 34 h 37"/>
                <a:gd name="T50" fmla="*/ 62 w 66"/>
                <a:gd name="T51" fmla="*/ 18 h 37"/>
                <a:gd name="T52" fmla="*/ 62 w 66"/>
                <a:gd name="T53" fmla="*/ 18 h 37"/>
                <a:gd name="T54" fmla="*/ 63 w 66"/>
                <a:gd name="T55" fmla="*/ 12 h 37"/>
                <a:gd name="T56" fmla="*/ 63 w 66"/>
                <a:gd name="T57" fmla="*/ 12 h 37"/>
                <a:gd name="T58" fmla="*/ 53 w 66"/>
                <a:gd name="T59" fmla="*/ 3 h 37"/>
                <a:gd name="T60" fmla="*/ 53 w 66"/>
                <a:gd name="T61" fmla="*/ 3 h 37"/>
                <a:gd name="T62" fmla="*/ 36 w 66"/>
                <a:gd name="T63" fmla="*/ 18 h 37"/>
                <a:gd name="T64" fmla="*/ 36 w 66"/>
                <a:gd name="T65" fmla="*/ 18 h 37"/>
                <a:gd name="T66" fmla="*/ 36 w 66"/>
                <a:gd name="T67" fmla="*/ 18 h 37"/>
                <a:gd name="T68" fmla="*/ 11 w 66"/>
                <a:gd name="T69" fmla="*/ 29 h 37"/>
                <a:gd name="T70" fmla="*/ 11 w 66"/>
                <a:gd name="T71" fmla="*/ 29 h 37"/>
                <a:gd name="T72" fmla="*/ 9 w 66"/>
                <a:gd name="T73" fmla="*/ 29 h 37"/>
                <a:gd name="T74" fmla="*/ 9 w 66"/>
                <a:gd name="T75" fmla="*/ 29 h 37"/>
                <a:gd name="T76" fmla="*/ 8 w 66"/>
                <a:gd name="T77" fmla="*/ 29 h 37"/>
                <a:gd name="T78" fmla="*/ 8 w 66"/>
                <a:gd name="T79" fmla="*/ 29 h 37"/>
                <a:gd name="T80" fmla="*/ 4 w 66"/>
                <a:gd name="T81" fmla="*/ 29 h 37"/>
                <a:gd name="T82" fmla="*/ 4 w 66"/>
                <a:gd name="T83" fmla="*/ 29 h 37"/>
                <a:gd name="T84" fmla="*/ 3 w 66"/>
                <a:gd name="T85" fmla="*/ 30 h 37"/>
                <a:gd name="T86" fmla="*/ 3 w 66"/>
                <a:gd name="T87" fmla="*/ 30 h 37"/>
                <a:gd name="T88" fmla="*/ 8 w 66"/>
                <a:gd name="T89" fmla="*/ 33 h 37"/>
                <a:gd name="T90" fmla="*/ 8 w 66"/>
                <a:gd name="T91" fmla="*/ 33 h 37"/>
                <a:gd name="T92" fmla="*/ 25 w 66"/>
                <a:gd name="T93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6" h="37">
                  <a:moveTo>
                    <a:pt x="7" y="36"/>
                  </a:moveTo>
                  <a:cubicBezTo>
                    <a:pt x="7" y="34"/>
                    <a:pt x="7" y="34"/>
                    <a:pt x="7" y="34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3" y="34"/>
                    <a:pt x="1" y="33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1" y="27"/>
                    <a:pt x="4" y="26"/>
                    <a:pt x="8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9" y="26"/>
                    <a:pt x="24" y="23"/>
                    <a:pt x="28" y="21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31" y="19"/>
                    <a:pt x="33" y="17"/>
                    <a:pt x="33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7" y="5"/>
                    <a:pt x="46" y="0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60" y="0"/>
                    <a:pt x="66" y="4"/>
                    <a:pt x="66" y="12"/>
                  </a:cubicBezTo>
                  <a:cubicBezTo>
                    <a:pt x="66" y="12"/>
                    <a:pt x="66" y="12"/>
                    <a:pt x="66" y="12"/>
                  </a:cubicBezTo>
                  <a:cubicBezTo>
                    <a:pt x="66" y="14"/>
                    <a:pt x="66" y="17"/>
                    <a:pt x="65" y="19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59" y="34"/>
                    <a:pt x="40" y="37"/>
                    <a:pt x="25" y="37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15" y="37"/>
                    <a:pt x="7" y="36"/>
                    <a:pt x="7" y="36"/>
                  </a:cubicBezTo>
                  <a:close/>
                  <a:moveTo>
                    <a:pt x="25" y="34"/>
                  </a:moveTo>
                  <a:cubicBezTo>
                    <a:pt x="39" y="34"/>
                    <a:pt x="57" y="31"/>
                    <a:pt x="62" y="18"/>
                  </a:cubicBezTo>
                  <a:cubicBezTo>
                    <a:pt x="62" y="18"/>
                    <a:pt x="62" y="18"/>
                    <a:pt x="62" y="18"/>
                  </a:cubicBezTo>
                  <a:cubicBezTo>
                    <a:pt x="63" y="16"/>
                    <a:pt x="63" y="14"/>
                    <a:pt x="63" y="12"/>
                  </a:cubicBezTo>
                  <a:cubicBezTo>
                    <a:pt x="63" y="12"/>
                    <a:pt x="63" y="12"/>
                    <a:pt x="63" y="12"/>
                  </a:cubicBezTo>
                  <a:cubicBezTo>
                    <a:pt x="63" y="6"/>
                    <a:pt x="59" y="3"/>
                    <a:pt x="53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47" y="3"/>
                    <a:pt x="39" y="7"/>
                    <a:pt x="36" y="18"/>
                  </a:cubicBezTo>
                  <a:cubicBezTo>
                    <a:pt x="36" y="18"/>
                    <a:pt x="36" y="18"/>
                    <a:pt x="36" y="18"/>
                  </a:cubicBezTo>
                  <a:cubicBezTo>
                    <a:pt x="36" y="18"/>
                    <a:pt x="36" y="18"/>
                    <a:pt x="36" y="18"/>
                  </a:cubicBezTo>
                  <a:cubicBezTo>
                    <a:pt x="36" y="18"/>
                    <a:pt x="28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0" y="29"/>
                    <a:pt x="10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9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6" y="29"/>
                    <a:pt x="5" y="29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0"/>
                    <a:pt x="4" y="32"/>
                    <a:pt x="8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8" y="33"/>
                    <a:pt x="16" y="34"/>
                    <a:pt x="25" y="34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0" name="Freeform 147">
              <a:extLst>
                <a:ext uri="{FF2B5EF4-FFF2-40B4-BE49-F238E27FC236}">
                  <a16:creationId xmlns:a16="http://schemas.microsoft.com/office/drawing/2014/main" id="{707A5484-99EA-4A55-97A8-703A5B92EADC}"/>
                </a:ext>
              </a:extLst>
            </p:cNvPr>
            <p:cNvSpPr/>
            <p:nvPr/>
          </p:nvSpPr>
          <p:spPr bwMode="auto">
            <a:xfrm>
              <a:off x="2987" y="2602"/>
              <a:ext cx="549" cy="297"/>
            </a:xfrm>
            <a:custGeom>
              <a:avLst/>
              <a:gdLst>
                <a:gd name="T0" fmla="*/ 50 w 101"/>
                <a:gd name="T1" fmla="*/ 0 h 55"/>
                <a:gd name="T2" fmla="*/ 0 w 101"/>
                <a:gd name="T3" fmla="*/ 28 h 55"/>
                <a:gd name="T4" fmla="*/ 50 w 101"/>
                <a:gd name="T5" fmla="*/ 55 h 55"/>
                <a:gd name="T6" fmla="*/ 101 w 101"/>
                <a:gd name="T7" fmla="*/ 27 h 55"/>
                <a:gd name="T8" fmla="*/ 50 w 101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55">
                  <a:moveTo>
                    <a:pt x="50" y="0"/>
                  </a:moveTo>
                  <a:cubicBezTo>
                    <a:pt x="22" y="0"/>
                    <a:pt x="0" y="12"/>
                    <a:pt x="0" y="28"/>
                  </a:cubicBezTo>
                  <a:cubicBezTo>
                    <a:pt x="0" y="43"/>
                    <a:pt x="22" y="55"/>
                    <a:pt x="50" y="55"/>
                  </a:cubicBezTo>
                  <a:cubicBezTo>
                    <a:pt x="78" y="55"/>
                    <a:pt x="101" y="42"/>
                    <a:pt x="101" y="27"/>
                  </a:cubicBezTo>
                  <a:cubicBezTo>
                    <a:pt x="101" y="12"/>
                    <a:pt x="78" y="0"/>
                    <a:pt x="50" y="0"/>
                  </a:cubicBezTo>
                  <a:close/>
                </a:path>
              </a:pathLst>
            </a:custGeom>
            <a:solidFill>
              <a:srgbClr val="EAEC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1" name="Freeform 148">
              <a:extLst>
                <a:ext uri="{FF2B5EF4-FFF2-40B4-BE49-F238E27FC236}">
                  <a16:creationId xmlns:a16="http://schemas.microsoft.com/office/drawing/2014/main" id="{BB2AF1A5-72D1-4D11-8350-AC7CE1BDC6F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76" y="2591"/>
              <a:ext cx="565" cy="314"/>
            </a:xfrm>
            <a:custGeom>
              <a:avLst/>
              <a:gdLst>
                <a:gd name="T0" fmla="*/ 52 w 104"/>
                <a:gd name="T1" fmla="*/ 58 h 58"/>
                <a:gd name="T2" fmla="*/ 0 w 104"/>
                <a:gd name="T3" fmla="*/ 30 h 58"/>
                <a:gd name="T4" fmla="*/ 0 w 104"/>
                <a:gd name="T5" fmla="*/ 30 h 58"/>
                <a:gd name="T6" fmla="*/ 0 w 104"/>
                <a:gd name="T7" fmla="*/ 30 h 58"/>
                <a:gd name="T8" fmla="*/ 0 w 104"/>
                <a:gd name="T9" fmla="*/ 30 h 58"/>
                <a:gd name="T10" fmla="*/ 0 w 104"/>
                <a:gd name="T11" fmla="*/ 30 h 58"/>
                <a:gd name="T12" fmla="*/ 0 w 104"/>
                <a:gd name="T13" fmla="*/ 30 h 58"/>
                <a:gd name="T14" fmla="*/ 52 w 104"/>
                <a:gd name="T15" fmla="*/ 0 h 58"/>
                <a:gd name="T16" fmla="*/ 52 w 104"/>
                <a:gd name="T17" fmla="*/ 0 h 58"/>
                <a:gd name="T18" fmla="*/ 52 w 104"/>
                <a:gd name="T19" fmla="*/ 0 h 58"/>
                <a:gd name="T20" fmla="*/ 52 w 104"/>
                <a:gd name="T21" fmla="*/ 0 h 58"/>
                <a:gd name="T22" fmla="*/ 52 w 104"/>
                <a:gd name="T23" fmla="*/ 0 h 58"/>
                <a:gd name="T24" fmla="*/ 104 w 104"/>
                <a:gd name="T25" fmla="*/ 29 h 58"/>
                <a:gd name="T26" fmla="*/ 104 w 104"/>
                <a:gd name="T27" fmla="*/ 29 h 58"/>
                <a:gd name="T28" fmla="*/ 104 w 104"/>
                <a:gd name="T29" fmla="*/ 29 h 58"/>
                <a:gd name="T30" fmla="*/ 104 w 104"/>
                <a:gd name="T31" fmla="*/ 29 h 58"/>
                <a:gd name="T32" fmla="*/ 104 w 104"/>
                <a:gd name="T33" fmla="*/ 29 h 58"/>
                <a:gd name="T34" fmla="*/ 104 w 104"/>
                <a:gd name="T35" fmla="*/ 29 h 58"/>
                <a:gd name="T36" fmla="*/ 52 w 104"/>
                <a:gd name="T37" fmla="*/ 58 h 58"/>
                <a:gd name="T38" fmla="*/ 52 w 104"/>
                <a:gd name="T39" fmla="*/ 58 h 58"/>
                <a:gd name="T40" fmla="*/ 52 w 104"/>
                <a:gd name="T41" fmla="*/ 58 h 58"/>
                <a:gd name="T42" fmla="*/ 3 w 104"/>
                <a:gd name="T43" fmla="*/ 30 h 58"/>
                <a:gd name="T44" fmla="*/ 17 w 104"/>
                <a:gd name="T45" fmla="*/ 47 h 58"/>
                <a:gd name="T46" fmla="*/ 17 w 104"/>
                <a:gd name="T47" fmla="*/ 47 h 58"/>
                <a:gd name="T48" fmla="*/ 52 w 104"/>
                <a:gd name="T49" fmla="*/ 55 h 58"/>
                <a:gd name="T50" fmla="*/ 52 w 104"/>
                <a:gd name="T51" fmla="*/ 55 h 58"/>
                <a:gd name="T52" fmla="*/ 52 w 104"/>
                <a:gd name="T53" fmla="*/ 55 h 58"/>
                <a:gd name="T54" fmla="*/ 52 w 104"/>
                <a:gd name="T55" fmla="*/ 55 h 58"/>
                <a:gd name="T56" fmla="*/ 87 w 104"/>
                <a:gd name="T57" fmla="*/ 47 h 58"/>
                <a:gd name="T58" fmla="*/ 87 w 104"/>
                <a:gd name="T59" fmla="*/ 47 h 58"/>
                <a:gd name="T60" fmla="*/ 101 w 104"/>
                <a:gd name="T61" fmla="*/ 29 h 58"/>
                <a:gd name="T62" fmla="*/ 101 w 104"/>
                <a:gd name="T63" fmla="*/ 29 h 58"/>
                <a:gd name="T64" fmla="*/ 101 w 104"/>
                <a:gd name="T65" fmla="*/ 29 h 58"/>
                <a:gd name="T66" fmla="*/ 101 w 104"/>
                <a:gd name="T67" fmla="*/ 29 h 58"/>
                <a:gd name="T68" fmla="*/ 101 w 104"/>
                <a:gd name="T69" fmla="*/ 29 h 58"/>
                <a:gd name="T70" fmla="*/ 101 w 104"/>
                <a:gd name="T71" fmla="*/ 29 h 58"/>
                <a:gd name="T72" fmla="*/ 87 w 104"/>
                <a:gd name="T73" fmla="*/ 11 h 58"/>
                <a:gd name="T74" fmla="*/ 87 w 104"/>
                <a:gd name="T75" fmla="*/ 11 h 58"/>
                <a:gd name="T76" fmla="*/ 52 w 104"/>
                <a:gd name="T77" fmla="*/ 3 h 58"/>
                <a:gd name="T78" fmla="*/ 52 w 104"/>
                <a:gd name="T79" fmla="*/ 3 h 58"/>
                <a:gd name="T80" fmla="*/ 52 w 104"/>
                <a:gd name="T81" fmla="*/ 3 h 58"/>
                <a:gd name="T82" fmla="*/ 52 w 104"/>
                <a:gd name="T83" fmla="*/ 3 h 58"/>
                <a:gd name="T84" fmla="*/ 52 w 104"/>
                <a:gd name="T85" fmla="*/ 2 h 58"/>
                <a:gd name="T86" fmla="*/ 52 w 104"/>
                <a:gd name="T87" fmla="*/ 3 h 58"/>
                <a:gd name="T88" fmla="*/ 17 w 104"/>
                <a:gd name="T89" fmla="*/ 11 h 58"/>
                <a:gd name="T90" fmla="*/ 17 w 104"/>
                <a:gd name="T91" fmla="*/ 11 h 58"/>
                <a:gd name="T92" fmla="*/ 3 w 104"/>
                <a:gd name="T93" fmla="*/ 30 h 58"/>
                <a:gd name="T94" fmla="*/ 3 w 104"/>
                <a:gd name="T95" fmla="*/ 30 h 58"/>
                <a:gd name="T96" fmla="*/ 3 w 104"/>
                <a:gd name="T97" fmla="*/ 30 h 58"/>
                <a:gd name="T98" fmla="*/ 3 w 104"/>
                <a:gd name="T99" fmla="*/ 3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4" h="58">
                  <a:moveTo>
                    <a:pt x="52" y="58"/>
                  </a:moveTo>
                  <a:cubicBezTo>
                    <a:pt x="24" y="58"/>
                    <a:pt x="1" y="46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3"/>
                    <a:pt x="24" y="1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81" y="1"/>
                    <a:pt x="104" y="13"/>
                    <a:pt x="104" y="29"/>
                  </a:cubicBezTo>
                  <a:cubicBezTo>
                    <a:pt x="104" y="29"/>
                    <a:pt x="104" y="29"/>
                    <a:pt x="104" y="29"/>
                  </a:cubicBezTo>
                  <a:cubicBezTo>
                    <a:pt x="104" y="29"/>
                    <a:pt x="104" y="29"/>
                    <a:pt x="104" y="29"/>
                  </a:cubicBezTo>
                  <a:cubicBezTo>
                    <a:pt x="104" y="29"/>
                    <a:pt x="104" y="29"/>
                    <a:pt x="104" y="29"/>
                  </a:cubicBezTo>
                  <a:cubicBezTo>
                    <a:pt x="104" y="29"/>
                    <a:pt x="104" y="29"/>
                    <a:pt x="104" y="29"/>
                  </a:cubicBezTo>
                  <a:cubicBezTo>
                    <a:pt x="104" y="29"/>
                    <a:pt x="104" y="29"/>
                    <a:pt x="104" y="29"/>
                  </a:cubicBezTo>
                  <a:cubicBezTo>
                    <a:pt x="104" y="46"/>
                    <a:pt x="81" y="58"/>
                    <a:pt x="52" y="58"/>
                  </a:cubicBezTo>
                  <a:cubicBezTo>
                    <a:pt x="52" y="58"/>
                    <a:pt x="52" y="58"/>
                    <a:pt x="52" y="58"/>
                  </a:cubicBezTo>
                  <a:cubicBezTo>
                    <a:pt x="52" y="58"/>
                    <a:pt x="52" y="58"/>
                    <a:pt x="52" y="58"/>
                  </a:cubicBezTo>
                  <a:close/>
                  <a:moveTo>
                    <a:pt x="3" y="30"/>
                  </a:moveTo>
                  <a:cubicBezTo>
                    <a:pt x="3" y="36"/>
                    <a:pt x="8" y="43"/>
                    <a:pt x="17" y="47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26" y="52"/>
                    <a:pt x="38" y="55"/>
                    <a:pt x="52" y="55"/>
                  </a:cubicBezTo>
                  <a:cubicBezTo>
                    <a:pt x="52" y="55"/>
                    <a:pt x="52" y="55"/>
                    <a:pt x="52" y="55"/>
                  </a:cubicBezTo>
                  <a:cubicBezTo>
                    <a:pt x="52" y="55"/>
                    <a:pt x="52" y="55"/>
                    <a:pt x="52" y="55"/>
                  </a:cubicBezTo>
                  <a:cubicBezTo>
                    <a:pt x="52" y="55"/>
                    <a:pt x="52" y="55"/>
                    <a:pt x="52" y="55"/>
                  </a:cubicBezTo>
                  <a:cubicBezTo>
                    <a:pt x="66" y="55"/>
                    <a:pt x="79" y="52"/>
                    <a:pt x="87" y="47"/>
                  </a:cubicBezTo>
                  <a:cubicBezTo>
                    <a:pt x="87" y="47"/>
                    <a:pt x="87" y="47"/>
                    <a:pt x="87" y="47"/>
                  </a:cubicBezTo>
                  <a:cubicBezTo>
                    <a:pt x="96" y="42"/>
                    <a:pt x="101" y="36"/>
                    <a:pt x="101" y="29"/>
                  </a:cubicBezTo>
                  <a:cubicBezTo>
                    <a:pt x="101" y="29"/>
                    <a:pt x="101" y="29"/>
                    <a:pt x="101" y="29"/>
                  </a:cubicBezTo>
                  <a:cubicBezTo>
                    <a:pt x="101" y="29"/>
                    <a:pt x="101" y="29"/>
                    <a:pt x="101" y="29"/>
                  </a:cubicBezTo>
                  <a:cubicBezTo>
                    <a:pt x="101" y="29"/>
                    <a:pt x="101" y="29"/>
                    <a:pt x="101" y="29"/>
                  </a:cubicBezTo>
                  <a:cubicBezTo>
                    <a:pt x="101" y="29"/>
                    <a:pt x="101" y="29"/>
                    <a:pt x="101" y="29"/>
                  </a:cubicBezTo>
                  <a:cubicBezTo>
                    <a:pt x="101" y="29"/>
                    <a:pt x="101" y="29"/>
                    <a:pt x="101" y="29"/>
                  </a:cubicBezTo>
                  <a:cubicBezTo>
                    <a:pt x="101" y="22"/>
                    <a:pt x="96" y="16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79" y="6"/>
                    <a:pt x="66" y="3"/>
                    <a:pt x="52" y="3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38" y="4"/>
                    <a:pt x="26" y="7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8" y="16"/>
                    <a:pt x="3" y="23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2" name="Freeform 149">
              <a:extLst>
                <a:ext uri="{FF2B5EF4-FFF2-40B4-BE49-F238E27FC236}">
                  <a16:creationId xmlns:a16="http://schemas.microsoft.com/office/drawing/2014/main" id="{A91B706F-BD15-492C-AD87-6686C0648A09}"/>
                </a:ext>
              </a:extLst>
            </p:cNvPr>
            <p:cNvSpPr/>
            <p:nvPr/>
          </p:nvSpPr>
          <p:spPr bwMode="auto">
            <a:xfrm>
              <a:off x="2987" y="2558"/>
              <a:ext cx="549" cy="298"/>
            </a:xfrm>
            <a:custGeom>
              <a:avLst/>
              <a:gdLst>
                <a:gd name="T0" fmla="*/ 50 w 101"/>
                <a:gd name="T1" fmla="*/ 0 h 55"/>
                <a:gd name="T2" fmla="*/ 0 w 101"/>
                <a:gd name="T3" fmla="*/ 27 h 55"/>
                <a:gd name="T4" fmla="*/ 50 w 101"/>
                <a:gd name="T5" fmla="*/ 55 h 55"/>
                <a:gd name="T6" fmla="*/ 101 w 101"/>
                <a:gd name="T7" fmla="*/ 27 h 55"/>
                <a:gd name="T8" fmla="*/ 50 w 101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55">
                  <a:moveTo>
                    <a:pt x="50" y="0"/>
                  </a:moveTo>
                  <a:cubicBezTo>
                    <a:pt x="22" y="0"/>
                    <a:pt x="0" y="12"/>
                    <a:pt x="0" y="27"/>
                  </a:cubicBezTo>
                  <a:cubicBezTo>
                    <a:pt x="0" y="42"/>
                    <a:pt x="22" y="55"/>
                    <a:pt x="50" y="55"/>
                  </a:cubicBezTo>
                  <a:cubicBezTo>
                    <a:pt x="78" y="54"/>
                    <a:pt x="101" y="42"/>
                    <a:pt x="101" y="27"/>
                  </a:cubicBezTo>
                  <a:cubicBezTo>
                    <a:pt x="101" y="12"/>
                    <a:pt x="78" y="0"/>
                    <a:pt x="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3" name="Freeform 150">
              <a:extLst>
                <a:ext uri="{FF2B5EF4-FFF2-40B4-BE49-F238E27FC236}">
                  <a16:creationId xmlns:a16="http://schemas.microsoft.com/office/drawing/2014/main" id="{2031CFEE-12D4-4E66-95E8-8C7B1DB989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76" y="2547"/>
              <a:ext cx="565" cy="315"/>
            </a:xfrm>
            <a:custGeom>
              <a:avLst/>
              <a:gdLst>
                <a:gd name="T0" fmla="*/ 52 w 104"/>
                <a:gd name="T1" fmla="*/ 58 h 58"/>
                <a:gd name="T2" fmla="*/ 0 w 104"/>
                <a:gd name="T3" fmla="*/ 30 h 58"/>
                <a:gd name="T4" fmla="*/ 0 w 104"/>
                <a:gd name="T5" fmla="*/ 30 h 58"/>
                <a:gd name="T6" fmla="*/ 0 w 104"/>
                <a:gd name="T7" fmla="*/ 29 h 58"/>
                <a:gd name="T8" fmla="*/ 0 w 104"/>
                <a:gd name="T9" fmla="*/ 29 h 58"/>
                <a:gd name="T10" fmla="*/ 52 w 104"/>
                <a:gd name="T11" fmla="*/ 0 h 58"/>
                <a:gd name="T12" fmla="*/ 52 w 104"/>
                <a:gd name="T13" fmla="*/ 0 h 58"/>
                <a:gd name="T14" fmla="*/ 52 w 104"/>
                <a:gd name="T15" fmla="*/ 0 h 58"/>
                <a:gd name="T16" fmla="*/ 52 w 104"/>
                <a:gd name="T17" fmla="*/ 0 h 58"/>
                <a:gd name="T18" fmla="*/ 52 w 104"/>
                <a:gd name="T19" fmla="*/ 0 h 58"/>
                <a:gd name="T20" fmla="*/ 104 w 104"/>
                <a:gd name="T21" fmla="*/ 29 h 58"/>
                <a:gd name="T22" fmla="*/ 104 w 104"/>
                <a:gd name="T23" fmla="*/ 29 h 58"/>
                <a:gd name="T24" fmla="*/ 104 w 104"/>
                <a:gd name="T25" fmla="*/ 29 h 58"/>
                <a:gd name="T26" fmla="*/ 104 w 104"/>
                <a:gd name="T27" fmla="*/ 29 h 58"/>
                <a:gd name="T28" fmla="*/ 52 w 104"/>
                <a:gd name="T29" fmla="*/ 58 h 58"/>
                <a:gd name="T30" fmla="*/ 52 w 104"/>
                <a:gd name="T31" fmla="*/ 58 h 58"/>
                <a:gd name="T32" fmla="*/ 52 w 104"/>
                <a:gd name="T33" fmla="*/ 58 h 58"/>
                <a:gd name="T34" fmla="*/ 52 w 104"/>
                <a:gd name="T35" fmla="*/ 55 h 58"/>
                <a:gd name="T36" fmla="*/ 87 w 104"/>
                <a:gd name="T37" fmla="*/ 47 h 58"/>
                <a:gd name="T38" fmla="*/ 87 w 104"/>
                <a:gd name="T39" fmla="*/ 47 h 58"/>
                <a:gd name="T40" fmla="*/ 101 w 104"/>
                <a:gd name="T41" fmla="*/ 29 h 58"/>
                <a:gd name="T42" fmla="*/ 101 w 104"/>
                <a:gd name="T43" fmla="*/ 29 h 58"/>
                <a:gd name="T44" fmla="*/ 101 w 104"/>
                <a:gd name="T45" fmla="*/ 29 h 58"/>
                <a:gd name="T46" fmla="*/ 101 w 104"/>
                <a:gd name="T47" fmla="*/ 29 h 58"/>
                <a:gd name="T48" fmla="*/ 101 w 104"/>
                <a:gd name="T49" fmla="*/ 29 h 58"/>
                <a:gd name="T50" fmla="*/ 101 w 104"/>
                <a:gd name="T51" fmla="*/ 29 h 58"/>
                <a:gd name="T52" fmla="*/ 87 w 104"/>
                <a:gd name="T53" fmla="*/ 11 h 58"/>
                <a:gd name="T54" fmla="*/ 87 w 104"/>
                <a:gd name="T55" fmla="*/ 11 h 58"/>
                <a:gd name="T56" fmla="*/ 52 w 104"/>
                <a:gd name="T57" fmla="*/ 3 h 58"/>
                <a:gd name="T58" fmla="*/ 52 w 104"/>
                <a:gd name="T59" fmla="*/ 3 h 58"/>
                <a:gd name="T60" fmla="*/ 52 w 104"/>
                <a:gd name="T61" fmla="*/ 3 h 58"/>
                <a:gd name="T62" fmla="*/ 52 w 104"/>
                <a:gd name="T63" fmla="*/ 3 h 58"/>
                <a:gd name="T64" fmla="*/ 52 w 104"/>
                <a:gd name="T65" fmla="*/ 2 h 58"/>
                <a:gd name="T66" fmla="*/ 52 w 104"/>
                <a:gd name="T67" fmla="*/ 3 h 58"/>
                <a:gd name="T68" fmla="*/ 17 w 104"/>
                <a:gd name="T69" fmla="*/ 11 h 58"/>
                <a:gd name="T70" fmla="*/ 17 w 104"/>
                <a:gd name="T71" fmla="*/ 11 h 58"/>
                <a:gd name="T72" fmla="*/ 3 w 104"/>
                <a:gd name="T73" fmla="*/ 29 h 58"/>
                <a:gd name="T74" fmla="*/ 3 w 104"/>
                <a:gd name="T75" fmla="*/ 29 h 58"/>
                <a:gd name="T76" fmla="*/ 3 w 104"/>
                <a:gd name="T77" fmla="*/ 29 h 58"/>
                <a:gd name="T78" fmla="*/ 3 w 104"/>
                <a:gd name="T79" fmla="*/ 29 h 58"/>
                <a:gd name="T80" fmla="*/ 17 w 104"/>
                <a:gd name="T81" fmla="*/ 47 h 58"/>
                <a:gd name="T82" fmla="*/ 17 w 104"/>
                <a:gd name="T83" fmla="*/ 47 h 58"/>
                <a:gd name="T84" fmla="*/ 52 w 104"/>
                <a:gd name="T85" fmla="*/ 55 h 58"/>
                <a:gd name="T86" fmla="*/ 52 w 104"/>
                <a:gd name="T87" fmla="*/ 55 h 58"/>
                <a:gd name="T88" fmla="*/ 52 w 104"/>
                <a:gd name="T89" fmla="*/ 55 h 58"/>
                <a:gd name="T90" fmla="*/ 52 w 104"/>
                <a:gd name="T91" fmla="*/ 55 h 58"/>
                <a:gd name="T92" fmla="*/ 52 w 104"/>
                <a:gd name="T93" fmla="*/ 55 h 58"/>
                <a:gd name="T94" fmla="*/ 104 w 104"/>
                <a:gd name="T95" fmla="*/ 29 h 58"/>
                <a:gd name="T96" fmla="*/ 104 w 104"/>
                <a:gd name="T97" fmla="*/ 29 h 58"/>
                <a:gd name="T98" fmla="*/ 104 w 104"/>
                <a:gd name="T99" fmla="*/ 29 h 58"/>
                <a:gd name="T100" fmla="*/ 104 w 104"/>
                <a:gd name="T101" fmla="*/ 29 h 58"/>
                <a:gd name="T102" fmla="*/ 104 w 104"/>
                <a:gd name="T103" fmla="*/ 2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4" h="58">
                  <a:moveTo>
                    <a:pt x="52" y="58"/>
                  </a:moveTo>
                  <a:cubicBezTo>
                    <a:pt x="24" y="58"/>
                    <a:pt x="1" y="46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3"/>
                    <a:pt x="24" y="1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81" y="0"/>
                    <a:pt x="104" y="12"/>
                    <a:pt x="104" y="29"/>
                  </a:cubicBezTo>
                  <a:cubicBezTo>
                    <a:pt x="104" y="29"/>
                    <a:pt x="104" y="29"/>
                    <a:pt x="104" y="29"/>
                  </a:cubicBezTo>
                  <a:cubicBezTo>
                    <a:pt x="104" y="29"/>
                    <a:pt x="104" y="29"/>
                    <a:pt x="104" y="29"/>
                  </a:cubicBezTo>
                  <a:cubicBezTo>
                    <a:pt x="104" y="29"/>
                    <a:pt x="104" y="29"/>
                    <a:pt x="104" y="29"/>
                  </a:cubicBezTo>
                  <a:cubicBezTo>
                    <a:pt x="104" y="46"/>
                    <a:pt x="80" y="58"/>
                    <a:pt x="52" y="58"/>
                  </a:cubicBezTo>
                  <a:cubicBezTo>
                    <a:pt x="52" y="58"/>
                    <a:pt x="52" y="58"/>
                    <a:pt x="52" y="58"/>
                  </a:cubicBezTo>
                  <a:cubicBezTo>
                    <a:pt x="52" y="58"/>
                    <a:pt x="52" y="58"/>
                    <a:pt x="52" y="58"/>
                  </a:cubicBezTo>
                  <a:close/>
                  <a:moveTo>
                    <a:pt x="52" y="55"/>
                  </a:moveTo>
                  <a:cubicBezTo>
                    <a:pt x="66" y="55"/>
                    <a:pt x="79" y="52"/>
                    <a:pt x="87" y="47"/>
                  </a:cubicBezTo>
                  <a:cubicBezTo>
                    <a:pt x="87" y="47"/>
                    <a:pt x="87" y="47"/>
                    <a:pt x="87" y="47"/>
                  </a:cubicBezTo>
                  <a:cubicBezTo>
                    <a:pt x="96" y="42"/>
                    <a:pt x="101" y="36"/>
                    <a:pt x="101" y="29"/>
                  </a:cubicBezTo>
                  <a:cubicBezTo>
                    <a:pt x="101" y="29"/>
                    <a:pt x="101" y="29"/>
                    <a:pt x="101" y="29"/>
                  </a:cubicBezTo>
                  <a:cubicBezTo>
                    <a:pt x="101" y="29"/>
                    <a:pt x="101" y="29"/>
                    <a:pt x="101" y="29"/>
                  </a:cubicBezTo>
                  <a:cubicBezTo>
                    <a:pt x="101" y="29"/>
                    <a:pt x="101" y="29"/>
                    <a:pt x="101" y="29"/>
                  </a:cubicBezTo>
                  <a:cubicBezTo>
                    <a:pt x="101" y="29"/>
                    <a:pt x="101" y="29"/>
                    <a:pt x="101" y="29"/>
                  </a:cubicBezTo>
                  <a:cubicBezTo>
                    <a:pt x="101" y="29"/>
                    <a:pt x="101" y="29"/>
                    <a:pt x="101" y="29"/>
                  </a:cubicBezTo>
                  <a:cubicBezTo>
                    <a:pt x="101" y="22"/>
                    <a:pt x="96" y="16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79" y="6"/>
                    <a:pt x="66" y="3"/>
                    <a:pt x="52" y="3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38" y="3"/>
                    <a:pt x="26" y="6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8" y="16"/>
                    <a:pt x="3" y="23"/>
                    <a:pt x="3" y="29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3" y="36"/>
                    <a:pt x="8" y="42"/>
                    <a:pt x="17" y="47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26" y="52"/>
                    <a:pt x="38" y="55"/>
                    <a:pt x="52" y="55"/>
                  </a:cubicBezTo>
                  <a:cubicBezTo>
                    <a:pt x="52" y="55"/>
                    <a:pt x="52" y="55"/>
                    <a:pt x="52" y="55"/>
                  </a:cubicBezTo>
                  <a:cubicBezTo>
                    <a:pt x="52" y="55"/>
                    <a:pt x="52" y="55"/>
                    <a:pt x="52" y="55"/>
                  </a:cubicBezTo>
                  <a:cubicBezTo>
                    <a:pt x="52" y="55"/>
                    <a:pt x="52" y="55"/>
                    <a:pt x="52" y="55"/>
                  </a:cubicBezTo>
                  <a:cubicBezTo>
                    <a:pt x="52" y="55"/>
                    <a:pt x="52" y="55"/>
                    <a:pt x="52" y="55"/>
                  </a:cubicBezTo>
                  <a:close/>
                  <a:moveTo>
                    <a:pt x="104" y="29"/>
                  </a:moveTo>
                  <a:cubicBezTo>
                    <a:pt x="104" y="29"/>
                    <a:pt x="104" y="29"/>
                    <a:pt x="104" y="29"/>
                  </a:cubicBezTo>
                  <a:cubicBezTo>
                    <a:pt x="104" y="29"/>
                    <a:pt x="104" y="29"/>
                    <a:pt x="104" y="29"/>
                  </a:cubicBezTo>
                  <a:cubicBezTo>
                    <a:pt x="104" y="29"/>
                    <a:pt x="104" y="29"/>
                    <a:pt x="104" y="29"/>
                  </a:cubicBezTo>
                  <a:cubicBezTo>
                    <a:pt x="104" y="29"/>
                    <a:pt x="104" y="29"/>
                    <a:pt x="104" y="29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4" name="Freeform 151">
              <a:extLst>
                <a:ext uri="{FF2B5EF4-FFF2-40B4-BE49-F238E27FC236}">
                  <a16:creationId xmlns:a16="http://schemas.microsoft.com/office/drawing/2014/main" id="{81075C8E-5004-4500-9AA2-C3AE67EB4E0B}"/>
                </a:ext>
              </a:extLst>
            </p:cNvPr>
            <p:cNvSpPr/>
            <p:nvPr/>
          </p:nvSpPr>
          <p:spPr bwMode="auto">
            <a:xfrm>
              <a:off x="3074" y="1925"/>
              <a:ext cx="364" cy="817"/>
            </a:xfrm>
            <a:custGeom>
              <a:avLst/>
              <a:gdLst>
                <a:gd name="T0" fmla="*/ 0 w 364"/>
                <a:gd name="T1" fmla="*/ 817 h 817"/>
                <a:gd name="T2" fmla="*/ 0 w 364"/>
                <a:gd name="T3" fmla="*/ 5 h 817"/>
                <a:gd name="T4" fmla="*/ 364 w 364"/>
                <a:gd name="T5" fmla="*/ 0 h 817"/>
                <a:gd name="T6" fmla="*/ 364 w 364"/>
                <a:gd name="T7" fmla="*/ 812 h 817"/>
                <a:gd name="T8" fmla="*/ 174 w 364"/>
                <a:gd name="T9" fmla="*/ 774 h 817"/>
                <a:gd name="T10" fmla="*/ 0 w 364"/>
                <a:gd name="T11" fmla="*/ 817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4" h="817">
                  <a:moveTo>
                    <a:pt x="0" y="817"/>
                  </a:moveTo>
                  <a:lnTo>
                    <a:pt x="0" y="5"/>
                  </a:lnTo>
                  <a:lnTo>
                    <a:pt x="364" y="0"/>
                  </a:lnTo>
                  <a:lnTo>
                    <a:pt x="364" y="812"/>
                  </a:lnTo>
                  <a:lnTo>
                    <a:pt x="174" y="774"/>
                  </a:lnTo>
                  <a:lnTo>
                    <a:pt x="0" y="8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5" name="Freeform 152">
              <a:extLst>
                <a:ext uri="{FF2B5EF4-FFF2-40B4-BE49-F238E27FC236}">
                  <a16:creationId xmlns:a16="http://schemas.microsoft.com/office/drawing/2014/main" id="{B75FA4B0-8F74-4EDF-AC9B-C90CDECB90F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63" y="1919"/>
              <a:ext cx="386" cy="829"/>
            </a:xfrm>
            <a:custGeom>
              <a:avLst/>
              <a:gdLst>
                <a:gd name="T0" fmla="*/ 1 w 71"/>
                <a:gd name="T1" fmla="*/ 153 h 153"/>
                <a:gd name="T2" fmla="*/ 0 w 71"/>
                <a:gd name="T3" fmla="*/ 152 h 153"/>
                <a:gd name="T4" fmla="*/ 0 w 71"/>
                <a:gd name="T5" fmla="*/ 152 h 153"/>
                <a:gd name="T6" fmla="*/ 1 w 71"/>
                <a:gd name="T7" fmla="*/ 2 h 153"/>
                <a:gd name="T8" fmla="*/ 2 w 71"/>
                <a:gd name="T9" fmla="*/ 0 h 153"/>
                <a:gd name="T10" fmla="*/ 2 w 71"/>
                <a:gd name="T11" fmla="*/ 0 h 153"/>
                <a:gd name="T12" fmla="*/ 69 w 71"/>
                <a:gd name="T13" fmla="*/ 0 h 153"/>
                <a:gd name="T14" fmla="*/ 70 w 71"/>
                <a:gd name="T15" fmla="*/ 0 h 153"/>
                <a:gd name="T16" fmla="*/ 70 w 71"/>
                <a:gd name="T17" fmla="*/ 0 h 153"/>
                <a:gd name="T18" fmla="*/ 71 w 71"/>
                <a:gd name="T19" fmla="*/ 1 h 153"/>
                <a:gd name="T20" fmla="*/ 71 w 71"/>
                <a:gd name="T21" fmla="*/ 1 h 153"/>
                <a:gd name="T22" fmla="*/ 71 w 71"/>
                <a:gd name="T23" fmla="*/ 151 h 153"/>
                <a:gd name="T24" fmla="*/ 70 w 71"/>
                <a:gd name="T25" fmla="*/ 153 h 153"/>
                <a:gd name="T26" fmla="*/ 70 w 71"/>
                <a:gd name="T27" fmla="*/ 153 h 153"/>
                <a:gd name="T28" fmla="*/ 69 w 71"/>
                <a:gd name="T29" fmla="*/ 153 h 153"/>
                <a:gd name="T30" fmla="*/ 69 w 71"/>
                <a:gd name="T31" fmla="*/ 153 h 153"/>
                <a:gd name="T32" fmla="*/ 34 w 71"/>
                <a:gd name="T33" fmla="*/ 145 h 153"/>
                <a:gd name="T34" fmla="*/ 2 w 71"/>
                <a:gd name="T35" fmla="*/ 153 h 153"/>
                <a:gd name="T36" fmla="*/ 2 w 71"/>
                <a:gd name="T37" fmla="*/ 153 h 153"/>
                <a:gd name="T38" fmla="*/ 2 w 71"/>
                <a:gd name="T39" fmla="*/ 153 h 153"/>
                <a:gd name="T40" fmla="*/ 1 w 71"/>
                <a:gd name="T41" fmla="*/ 153 h 153"/>
                <a:gd name="T42" fmla="*/ 3 w 71"/>
                <a:gd name="T43" fmla="*/ 152 h 153"/>
                <a:gd name="T44" fmla="*/ 2 w 71"/>
                <a:gd name="T45" fmla="*/ 152 h 153"/>
                <a:gd name="T46" fmla="*/ 3 w 71"/>
                <a:gd name="T47" fmla="*/ 152 h 153"/>
                <a:gd name="T48" fmla="*/ 4 w 71"/>
                <a:gd name="T49" fmla="*/ 3 h 153"/>
                <a:gd name="T50" fmla="*/ 3 w 71"/>
                <a:gd name="T51" fmla="*/ 150 h 153"/>
                <a:gd name="T52" fmla="*/ 34 w 71"/>
                <a:gd name="T53" fmla="*/ 142 h 153"/>
                <a:gd name="T54" fmla="*/ 35 w 71"/>
                <a:gd name="T55" fmla="*/ 142 h 153"/>
                <a:gd name="T56" fmla="*/ 68 w 71"/>
                <a:gd name="T57" fmla="*/ 149 h 153"/>
                <a:gd name="T58" fmla="*/ 68 w 71"/>
                <a:gd name="T59" fmla="*/ 3 h 153"/>
                <a:gd name="T60" fmla="*/ 4 w 71"/>
                <a:gd name="T61" fmla="*/ 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1" h="153">
                  <a:moveTo>
                    <a:pt x="1" y="153"/>
                  </a:moveTo>
                  <a:cubicBezTo>
                    <a:pt x="1" y="152"/>
                    <a:pt x="0" y="152"/>
                    <a:pt x="0" y="152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9" y="0"/>
                    <a:pt x="70" y="0"/>
                    <a:pt x="70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0" y="1"/>
                    <a:pt x="71" y="1"/>
                    <a:pt x="71" y="1"/>
                  </a:cubicBezTo>
                  <a:cubicBezTo>
                    <a:pt x="71" y="1"/>
                    <a:pt x="71" y="1"/>
                    <a:pt x="71" y="1"/>
                  </a:cubicBezTo>
                  <a:cubicBezTo>
                    <a:pt x="71" y="151"/>
                    <a:pt x="71" y="151"/>
                    <a:pt x="71" y="151"/>
                  </a:cubicBezTo>
                  <a:cubicBezTo>
                    <a:pt x="71" y="152"/>
                    <a:pt x="70" y="152"/>
                    <a:pt x="70" y="153"/>
                  </a:cubicBezTo>
                  <a:cubicBezTo>
                    <a:pt x="70" y="153"/>
                    <a:pt x="70" y="153"/>
                    <a:pt x="70" y="153"/>
                  </a:cubicBezTo>
                  <a:cubicBezTo>
                    <a:pt x="70" y="153"/>
                    <a:pt x="69" y="153"/>
                    <a:pt x="69" y="153"/>
                  </a:cubicBezTo>
                  <a:cubicBezTo>
                    <a:pt x="69" y="153"/>
                    <a:pt x="69" y="153"/>
                    <a:pt x="69" y="153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2" y="153"/>
                    <a:pt x="2" y="153"/>
                    <a:pt x="2" y="153"/>
                  </a:cubicBezTo>
                  <a:cubicBezTo>
                    <a:pt x="2" y="153"/>
                    <a:pt x="2" y="153"/>
                    <a:pt x="2" y="153"/>
                  </a:cubicBezTo>
                  <a:cubicBezTo>
                    <a:pt x="2" y="153"/>
                    <a:pt x="2" y="153"/>
                    <a:pt x="2" y="153"/>
                  </a:cubicBezTo>
                  <a:cubicBezTo>
                    <a:pt x="2" y="153"/>
                    <a:pt x="1" y="153"/>
                    <a:pt x="1" y="153"/>
                  </a:cubicBezTo>
                  <a:close/>
                  <a:moveTo>
                    <a:pt x="3" y="152"/>
                  </a:moveTo>
                  <a:cubicBezTo>
                    <a:pt x="2" y="152"/>
                    <a:pt x="2" y="152"/>
                    <a:pt x="2" y="152"/>
                  </a:cubicBezTo>
                  <a:cubicBezTo>
                    <a:pt x="3" y="152"/>
                    <a:pt x="3" y="152"/>
                    <a:pt x="3" y="152"/>
                  </a:cubicBezTo>
                  <a:close/>
                  <a:moveTo>
                    <a:pt x="4" y="3"/>
                  </a:moveTo>
                  <a:cubicBezTo>
                    <a:pt x="3" y="150"/>
                    <a:pt x="3" y="150"/>
                    <a:pt x="3" y="150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35" y="142"/>
                    <a:pt x="35" y="142"/>
                    <a:pt x="35" y="142"/>
                  </a:cubicBezTo>
                  <a:cubicBezTo>
                    <a:pt x="68" y="149"/>
                    <a:pt x="68" y="149"/>
                    <a:pt x="68" y="149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4" y="3"/>
                    <a:pt x="4" y="3"/>
                    <a:pt x="4" y="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6" name="Freeform 153">
              <a:extLst>
                <a:ext uri="{FF2B5EF4-FFF2-40B4-BE49-F238E27FC236}">
                  <a16:creationId xmlns:a16="http://schemas.microsoft.com/office/drawing/2014/main" id="{028346CE-390F-4950-A66B-4D8C2E02401E}"/>
                </a:ext>
              </a:extLst>
            </p:cNvPr>
            <p:cNvSpPr/>
            <p:nvPr/>
          </p:nvSpPr>
          <p:spPr bwMode="auto">
            <a:xfrm>
              <a:off x="3237" y="2195"/>
              <a:ext cx="98" cy="596"/>
            </a:xfrm>
            <a:custGeom>
              <a:avLst/>
              <a:gdLst>
                <a:gd name="T0" fmla="*/ 92 w 98"/>
                <a:gd name="T1" fmla="*/ 596 h 596"/>
                <a:gd name="T2" fmla="*/ 98 w 98"/>
                <a:gd name="T3" fmla="*/ 0 h 596"/>
                <a:gd name="T4" fmla="*/ 0 w 98"/>
                <a:gd name="T5" fmla="*/ 0 h 596"/>
                <a:gd name="T6" fmla="*/ 0 w 98"/>
                <a:gd name="T7" fmla="*/ 509 h 596"/>
                <a:gd name="T8" fmla="*/ 92 w 98"/>
                <a:gd name="T9" fmla="*/ 596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596">
                  <a:moveTo>
                    <a:pt x="92" y="596"/>
                  </a:moveTo>
                  <a:lnTo>
                    <a:pt x="98" y="0"/>
                  </a:lnTo>
                  <a:lnTo>
                    <a:pt x="0" y="0"/>
                  </a:lnTo>
                  <a:lnTo>
                    <a:pt x="0" y="509"/>
                  </a:lnTo>
                  <a:lnTo>
                    <a:pt x="92" y="5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7" name="Freeform 154">
              <a:extLst>
                <a:ext uri="{FF2B5EF4-FFF2-40B4-BE49-F238E27FC236}">
                  <a16:creationId xmlns:a16="http://schemas.microsoft.com/office/drawing/2014/main" id="{442C8659-013B-47DB-B60B-AB57997816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26" y="2190"/>
              <a:ext cx="114" cy="607"/>
            </a:xfrm>
            <a:custGeom>
              <a:avLst/>
              <a:gdLst>
                <a:gd name="T0" fmla="*/ 18 w 21"/>
                <a:gd name="T1" fmla="*/ 112 h 112"/>
                <a:gd name="T2" fmla="*/ 1 w 21"/>
                <a:gd name="T3" fmla="*/ 96 h 112"/>
                <a:gd name="T4" fmla="*/ 0 w 21"/>
                <a:gd name="T5" fmla="*/ 95 h 112"/>
                <a:gd name="T6" fmla="*/ 0 w 21"/>
                <a:gd name="T7" fmla="*/ 95 h 112"/>
                <a:gd name="T8" fmla="*/ 0 w 21"/>
                <a:gd name="T9" fmla="*/ 1 h 112"/>
                <a:gd name="T10" fmla="*/ 2 w 21"/>
                <a:gd name="T11" fmla="*/ 0 h 112"/>
                <a:gd name="T12" fmla="*/ 2 w 21"/>
                <a:gd name="T13" fmla="*/ 0 h 112"/>
                <a:gd name="T14" fmla="*/ 20 w 21"/>
                <a:gd name="T15" fmla="*/ 0 h 112"/>
                <a:gd name="T16" fmla="*/ 21 w 21"/>
                <a:gd name="T17" fmla="*/ 0 h 112"/>
                <a:gd name="T18" fmla="*/ 21 w 21"/>
                <a:gd name="T19" fmla="*/ 0 h 112"/>
                <a:gd name="T20" fmla="*/ 21 w 21"/>
                <a:gd name="T21" fmla="*/ 1 h 112"/>
                <a:gd name="T22" fmla="*/ 21 w 21"/>
                <a:gd name="T23" fmla="*/ 1 h 112"/>
                <a:gd name="T24" fmla="*/ 21 w 21"/>
                <a:gd name="T25" fmla="*/ 111 h 112"/>
                <a:gd name="T26" fmla="*/ 20 w 21"/>
                <a:gd name="T27" fmla="*/ 112 h 112"/>
                <a:gd name="T28" fmla="*/ 20 w 21"/>
                <a:gd name="T29" fmla="*/ 112 h 112"/>
                <a:gd name="T30" fmla="*/ 19 w 21"/>
                <a:gd name="T31" fmla="*/ 112 h 112"/>
                <a:gd name="T32" fmla="*/ 19 w 21"/>
                <a:gd name="T33" fmla="*/ 112 h 112"/>
                <a:gd name="T34" fmla="*/ 18 w 21"/>
                <a:gd name="T35" fmla="*/ 112 h 112"/>
                <a:gd name="T36" fmla="*/ 19 w 21"/>
                <a:gd name="T37" fmla="*/ 111 h 112"/>
                <a:gd name="T38" fmla="*/ 20 w 21"/>
                <a:gd name="T39" fmla="*/ 110 h 112"/>
                <a:gd name="T40" fmla="*/ 19 w 21"/>
                <a:gd name="T41" fmla="*/ 111 h 112"/>
                <a:gd name="T42" fmla="*/ 3 w 21"/>
                <a:gd name="T43" fmla="*/ 3 h 112"/>
                <a:gd name="T44" fmla="*/ 3 w 21"/>
                <a:gd name="T45" fmla="*/ 94 h 112"/>
                <a:gd name="T46" fmla="*/ 18 w 21"/>
                <a:gd name="T47" fmla="*/ 108 h 112"/>
                <a:gd name="T48" fmla="*/ 18 w 21"/>
                <a:gd name="T49" fmla="*/ 3 h 112"/>
                <a:gd name="T50" fmla="*/ 3 w 21"/>
                <a:gd name="T51" fmla="*/ 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1" h="112">
                  <a:moveTo>
                    <a:pt x="18" y="112"/>
                  </a:moveTo>
                  <a:cubicBezTo>
                    <a:pt x="1" y="96"/>
                    <a:pt x="1" y="96"/>
                    <a:pt x="1" y="96"/>
                  </a:cubicBezTo>
                  <a:cubicBezTo>
                    <a:pt x="0" y="96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11"/>
                    <a:pt x="21" y="111"/>
                    <a:pt x="21" y="111"/>
                  </a:cubicBezTo>
                  <a:cubicBezTo>
                    <a:pt x="21" y="112"/>
                    <a:pt x="21" y="112"/>
                    <a:pt x="20" y="112"/>
                  </a:cubicBezTo>
                  <a:cubicBezTo>
                    <a:pt x="20" y="112"/>
                    <a:pt x="20" y="112"/>
                    <a:pt x="20" y="112"/>
                  </a:cubicBezTo>
                  <a:cubicBezTo>
                    <a:pt x="20" y="112"/>
                    <a:pt x="20" y="112"/>
                    <a:pt x="19" y="112"/>
                  </a:cubicBezTo>
                  <a:cubicBezTo>
                    <a:pt x="19" y="112"/>
                    <a:pt x="19" y="112"/>
                    <a:pt x="19" y="112"/>
                  </a:cubicBezTo>
                  <a:cubicBezTo>
                    <a:pt x="19" y="112"/>
                    <a:pt x="19" y="112"/>
                    <a:pt x="18" y="112"/>
                  </a:cubicBezTo>
                  <a:close/>
                  <a:moveTo>
                    <a:pt x="19" y="111"/>
                  </a:moveTo>
                  <a:cubicBezTo>
                    <a:pt x="20" y="110"/>
                    <a:pt x="20" y="110"/>
                    <a:pt x="20" y="110"/>
                  </a:cubicBezTo>
                  <a:cubicBezTo>
                    <a:pt x="19" y="111"/>
                    <a:pt x="19" y="111"/>
                    <a:pt x="19" y="111"/>
                  </a:cubicBezTo>
                  <a:close/>
                  <a:moveTo>
                    <a:pt x="3" y="3"/>
                  </a:moveTo>
                  <a:cubicBezTo>
                    <a:pt x="3" y="94"/>
                    <a:pt x="3" y="94"/>
                    <a:pt x="3" y="94"/>
                  </a:cubicBezTo>
                  <a:cubicBezTo>
                    <a:pt x="18" y="108"/>
                    <a:pt x="18" y="108"/>
                    <a:pt x="18" y="108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3" y="3"/>
                    <a:pt x="3" y="3"/>
                    <a:pt x="3" y="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8" name="Freeform 155">
              <a:extLst>
                <a:ext uri="{FF2B5EF4-FFF2-40B4-BE49-F238E27FC236}">
                  <a16:creationId xmlns:a16="http://schemas.microsoft.com/office/drawing/2014/main" id="{CF8C9382-4A17-4CF5-856A-B4194DA99624}"/>
                </a:ext>
              </a:extLst>
            </p:cNvPr>
            <p:cNvSpPr/>
            <p:nvPr/>
          </p:nvSpPr>
          <p:spPr bwMode="auto">
            <a:xfrm>
              <a:off x="2835" y="2000"/>
              <a:ext cx="869" cy="472"/>
            </a:xfrm>
            <a:custGeom>
              <a:avLst/>
              <a:gdLst>
                <a:gd name="T0" fmla="*/ 80 w 160"/>
                <a:gd name="T1" fmla="*/ 0 h 87"/>
                <a:gd name="T2" fmla="*/ 0 w 160"/>
                <a:gd name="T3" fmla="*/ 44 h 87"/>
                <a:gd name="T4" fmla="*/ 80 w 160"/>
                <a:gd name="T5" fmla="*/ 87 h 87"/>
                <a:gd name="T6" fmla="*/ 160 w 160"/>
                <a:gd name="T7" fmla="*/ 43 h 87"/>
                <a:gd name="T8" fmla="*/ 80 w 160"/>
                <a:gd name="T9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0" h="87">
                  <a:moveTo>
                    <a:pt x="80" y="0"/>
                  </a:moveTo>
                  <a:cubicBezTo>
                    <a:pt x="35" y="0"/>
                    <a:pt x="0" y="20"/>
                    <a:pt x="0" y="44"/>
                  </a:cubicBezTo>
                  <a:cubicBezTo>
                    <a:pt x="0" y="68"/>
                    <a:pt x="36" y="87"/>
                    <a:pt x="80" y="87"/>
                  </a:cubicBezTo>
                  <a:cubicBezTo>
                    <a:pt x="124" y="87"/>
                    <a:pt x="160" y="67"/>
                    <a:pt x="160" y="43"/>
                  </a:cubicBezTo>
                  <a:cubicBezTo>
                    <a:pt x="160" y="19"/>
                    <a:pt x="124" y="0"/>
                    <a:pt x="80" y="0"/>
                  </a:cubicBezTo>
                  <a:close/>
                </a:path>
              </a:pathLst>
            </a:custGeom>
            <a:solidFill>
              <a:srgbClr val="EAEC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9" name="Freeform 156">
              <a:extLst>
                <a:ext uri="{FF2B5EF4-FFF2-40B4-BE49-F238E27FC236}">
                  <a16:creationId xmlns:a16="http://schemas.microsoft.com/office/drawing/2014/main" id="{6B69AA00-409C-485F-80E5-6855849A72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24" y="1995"/>
              <a:ext cx="886" cy="482"/>
            </a:xfrm>
            <a:custGeom>
              <a:avLst/>
              <a:gdLst>
                <a:gd name="T0" fmla="*/ 81 w 163"/>
                <a:gd name="T1" fmla="*/ 89 h 89"/>
                <a:gd name="T2" fmla="*/ 0 w 163"/>
                <a:gd name="T3" fmla="*/ 45 h 89"/>
                <a:gd name="T4" fmla="*/ 0 w 163"/>
                <a:gd name="T5" fmla="*/ 45 h 89"/>
                <a:gd name="T6" fmla="*/ 0 w 163"/>
                <a:gd name="T7" fmla="*/ 45 h 89"/>
                <a:gd name="T8" fmla="*/ 0 w 163"/>
                <a:gd name="T9" fmla="*/ 45 h 89"/>
                <a:gd name="T10" fmla="*/ 81 w 163"/>
                <a:gd name="T11" fmla="*/ 0 h 89"/>
                <a:gd name="T12" fmla="*/ 81 w 163"/>
                <a:gd name="T13" fmla="*/ 0 h 89"/>
                <a:gd name="T14" fmla="*/ 81 w 163"/>
                <a:gd name="T15" fmla="*/ 0 h 89"/>
                <a:gd name="T16" fmla="*/ 82 w 163"/>
                <a:gd name="T17" fmla="*/ 0 h 89"/>
                <a:gd name="T18" fmla="*/ 82 w 163"/>
                <a:gd name="T19" fmla="*/ 0 h 89"/>
                <a:gd name="T20" fmla="*/ 163 w 163"/>
                <a:gd name="T21" fmla="*/ 44 h 89"/>
                <a:gd name="T22" fmla="*/ 163 w 163"/>
                <a:gd name="T23" fmla="*/ 44 h 89"/>
                <a:gd name="T24" fmla="*/ 163 w 163"/>
                <a:gd name="T25" fmla="*/ 44 h 89"/>
                <a:gd name="T26" fmla="*/ 163 w 163"/>
                <a:gd name="T27" fmla="*/ 44 h 89"/>
                <a:gd name="T28" fmla="*/ 163 w 163"/>
                <a:gd name="T29" fmla="*/ 44 h 89"/>
                <a:gd name="T30" fmla="*/ 82 w 163"/>
                <a:gd name="T31" fmla="*/ 89 h 89"/>
                <a:gd name="T32" fmla="*/ 82 w 163"/>
                <a:gd name="T33" fmla="*/ 89 h 89"/>
                <a:gd name="T34" fmla="*/ 81 w 163"/>
                <a:gd name="T35" fmla="*/ 89 h 89"/>
                <a:gd name="T36" fmla="*/ 3 w 163"/>
                <a:gd name="T37" fmla="*/ 45 h 89"/>
                <a:gd name="T38" fmla="*/ 26 w 163"/>
                <a:gd name="T39" fmla="*/ 74 h 89"/>
                <a:gd name="T40" fmla="*/ 26 w 163"/>
                <a:gd name="T41" fmla="*/ 74 h 89"/>
                <a:gd name="T42" fmla="*/ 81 w 163"/>
                <a:gd name="T43" fmla="*/ 86 h 89"/>
                <a:gd name="T44" fmla="*/ 81 w 163"/>
                <a:gd name="T45" fmla="*/ 86 h 89"/>
                <a:gd name="T46" fmla="*/ 82 w 163"/>
                <a:gd name="T47" fmla="*/ 86 h 89"/>
                <a:gd name="T48" fmla="*/ 82 w 163"/>
                <a:gd name="T49" fmla="*/ 86 h 89"/>
                <a:gd name="T50" fmla="*/ 138 w 163"/>
                <a:gd name="T51" fmla="*/ 74 h 89"/>
                <a:gd name="T52" fmla="*/ 138 w 163"/>
                <a:gd name="T53" fmla="*/ 74 h 89"/>
                <a:gd name="T54" fmla="*/ 160 w 163"/>
                <a:gd name="T55" fmla="*/ 44 h 89"/>
                <a:gd name="T56" fmla="*/ 160 w 163"/>
                <a:gd name="T57" fmla="*/ 44 h 89"/>
                <a:gd name="T58" fmla="*/ 160 w 163"/>
                <a:gd name="T59" fmla="*/ 44 h 89"/>
                <a:gd name="T60" fmla="*/ 160 w 163"/>
                <a:gd name="T61" fmla="*/ 44 h 89"/>
                <a:gd name="T62" fmla="*/ 138 w 163"/>
                <a:gd name="T63" fmla="*/ 15 h 89"/>
                <a:gd name="T64" fmla="*/ 138 w 163"/>
                <a:gd name="T65" fmla="*/ 15 h 89"/>
                <a:gd name="T66" fmla="*/ 82 w 163"/>
                <a:gd name="T67" fmla="*/ 3 h 89"/>
                <a:gd name="T68" fmla="*/ 82 w 163"/>
                <a:gd name="T69" fmla="*/ 3 h 89"/>
                <a:gd name="T70" fmla="*/ 82 w 163"/>
                <a:gd name="T71" fmla="*/ 3 h 89"/>
                <a:gd name="T72" fmla="*/ 82 w 163"/>
                <a:gd name="T73" fmla="*/ 3 h 89"/>
                <a:gd name="T74" fmla="*/ 82 w 163"/>
                <a:gd name="T75" fmla="*/ 1 h 89"/>
                <a:gd name="T76" fmla="*/ 82 w 163"/>
                <a:gd name="T77" fmla="*/ 3 h 89"/>
                <a:gd name="T78" fmla="*/ 26 w 163"/>
                <a:gd name="T79" fmla="*/ 15 h 89"/>
                <a:gd name="T80" fmla="*/ 26 w 163"/>
                <a:gd name="T81" fmla="*/ 15 h 89"/>
                <a:gd name="T82" fmla="*/ 3 w 163"/>
                <a:gd name="T83" fmla="*/ 45 h 89"/>
                <a:gd name="T84" fmla="*/ 3 w 163"/>
                <a:gd name="T85" fmla="*/ 45 h 89"/>
                <a:gd name="T86" fmla="*/ 3 w 163"/>
                <a:gd name="T87" fmla="*/ 45 h 89"/>
                <a:gd name="T88" fmla="*/ 3 w 163"/>
                <a:gd name="T89" fmla="*/ 45 h 89"/>
                <a:gd name="T90" fmla="*/ 3 w 163"/>
                <a:gd name="T91" fmla="*/ 45 h 89"/>
                <a:gd name="T92" fmla="*/ 3 w 163"/>
                <a:gd name="T93" fmla="*/ 45 h 89"/>
                <a:gd name="T94" fmla="*/ 3 w 163"/>
                <a:gd name="T95" fmla="*/ 4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3" h="89">
                  <a:moveTo>
                    <a:pt x="81" y="89"/>
                  </a:moveTo>
                  <a:cubicBezTo>
                    <a:pt x="37" y="89"/>
                    <a:pt x="1" y="70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1" y="19"/>
                    <a:pt x="37" y="0"/>
                    <a:pt x="81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126" y="0"/>
                    <a:pt x="163" y="19"/>
                    <a:pt x="163" y="44"/>
                  </a:cubicBezTo>
                  <a:cubicBezTo>
                    <a:pt x="163" y="44"/>
                    <a:pt x="163" y="44"/>
                    <a:pt x="163" y="44"/>
                  </a:cubicBezTo>
                  <a:cubicBezTo>
                    <a:pt x="163" y="44"/>
                    <a:pt x="163" y="44"/>
                    <a:pt x="163" y="44"/>
                  </a:cubicBezTo>
                  <a:cubicBezTo>
                    <a:pt x="163" y="44"/>
                    <a:pt x="163" y="44"/>
                    <a:pt x="163" y="44"/>
                  </a:cubicBezTo>
                  <a:cubicBezTo>
                    <a:pt x="163" y="44"/>
                    <a:pt x="163" y="44"/>
                    <a:pt x="163" y="44"/>
                  </a:cubicBezTo>
                  <a:cubicBezTo>
                    <a:pt x="163" y="70"/>
                    <a:pt x="126" y="89"/>
                    <a:pt x="82" y="89"/>
                  </a:cubicBezTo>
                  <a:cubicBezTo>
                    <a:pt x="82" y="89"/>
                    <a:pt x="82" y="89"/>
                    <a:pt x="82" y="89"/>
                  </a:cubicBezTo>
                  <a:cubicBezTo>
                    <a:pt x="82" y="89"/>
                    <a:pt x="81" y="89"/>
                    <a:pt x="81" y="89"/>
                  </a:cubicBezTo>
                  <a:close/>
                  <a:moveTo>
                    <a:pt x="3" y="45"/>
                  </a:moveTo>
                  <a:cubicBezTo>
                    <a:pt x="3" y="56"/>
                    <a:pt x="12" y="66"/>
                    <a:pt x="26" y="74"/>
                  </a:cubicBezTo>
                  <a:cubicBezTo>
                    <a:pt x="26" y="74"/>
                    <a:pt x="26" y="74"/>
                    <a:pt x="26" y="74"/>
                  </a:cubicBezTo>
                  <a:cubicBezTo>
                    <a:pt x="40" y="81"/>
                    <a:pt x="60" y="86"/>
                    <a:pt x="81" y="86"/>
                  </a:cubicBezTo>
                  <a:cubicBezTo>
                    <a:pt x="81" y="86"/>
                    <a:pt x="81" y="86"/>
                    <a:pt x="81" y="86"/>
                  </a:cubicBezTo>
                  <a:cubicBezTo>
                    <a:pt x="81" y="86"/>
                    <a:pt x="82" y="86"/>
                    <a:pt x="82" y="86"/>
                  </a:cubicBezTo>
                  <a:cubicBezTo>
                    <a:pt x="82" y="86"/>
                    <a:pt x="82" y="86"/>
                    <a:pt x="82" y="86"/>
                  </a:cubicBezTo>
                  <a:cubicBezTo>
                    <a:pt x="104" y="86"/>
                    <a:pt x="123" y="81"/>
                    <a:pt x="138" y="74"/>
                  </a:cubicBezTo>
                  <a:cubicBezTo>
                    <a:pt x="138" y="74"/>
                    <a:pt x="138" y="74"/>
                    <a:pt x="138" y="74"/>
                  </a:cubicBezTo>
                  <a:cubicBezTo>
                    <a:pt x="152" y="66"/>
                    <a:pt x="160" y="55"/>
                    <a:pt x="160" y="44"/>
                  </a:cubicBezTo>
                  <a:cubicBezTo>
                    <a:pt x="160" y="44"/>
                    <a:pt x="160" y="44"/>
                    <a:pt x="160" y="44"/>
                  </a:cubicBezTo>
                  <a:cubicBezTo>
                    <a:pt x="160" y="44"/>
                    <a:pt x="160" y="44"/>
                    <a:pt x="160" y="44"/>
                  </a:cubicBezTo>
                  <a:cubicBezTo>
                    <a:pt x="160" y="44"/>
                    <a:pt x="160" y="44"/>
                    <a:pt x="160" y="44"/>
                  </a:cubicBezTo>
                  <a:cubicBezTo>
                    <a:pt x="160" y="33"/>
                    <a:pt x="152" y="23"/>
                    <a:pt x="138" y="15"/>
                  </a:cubicBezTo>
                  <a:cubicBezTo>
                    <a:pt x="138" y="15"/>
                    <a:pt x="138" y="15"/>
                    <a:pt x="138" y="15"/>
                  </a:cubicBezTo>
                  <a:cubicBezTo>
                    <a:pt x="123" y="8"/>
                    <a:pt x="104" y="3"/>
                    <a:pt x="82" y="3"/>
                  </a:cubicBezTo>
                  <a:cubicBezTo>
                    <a:pt x="82" y="3"/>
                    <a:pt x="82" y="3"/>
                    <a:pt x="82" y="3"/>
                  </a:cubicBezTo>
                  <a:cubicBezTo>
                    <a:pt x="82" y="3"/>
                    <a:pt x="82" y="3"/>
                    <a:pt x="82" y="3"/>
                  </a:cubicBezTo>
                  <a:cubicBezTo>
                    <a:pt x="82" y="3"/>
                    <a:pt x="82" y="3"/>
                    <a:pt x="82" y="3"/>
                  </a:cubicBezTo>
                  <a:cubicBezTo>
                    <a:pt x="82" y="1"/>
                    <a:pt x="82" y="1"/>
                    <a:pt x="82" y="1"/>
                  </a:cubicBezTo>
                  <a:cubicBezTo>
                    <a:pt x="82" y="3"/>
                    <a:pt x="82" y="3"/>
                    <a:pt x="82" y="3"/>
                  </a:cubicBezTo>
                  <a:cubicBezTo>
                    <a:pt x="60" y="3"/>
                    <a:pt x="40" y="8"/>
                    <a:pt x="26" y="15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12" y="23"/>
                    <a:pt x="3" y="34"/>
                    <a:pt x="3" y="45"/>
                  </a:cubicBezTo>
                  <a:cubicBezTo>
                    <a:pt x="3" y="45"/>
                    <a:pt x="3" y="45"/>
                    <a:pt x="3" y="45"/>
                  </a:cubicBezTo>
                  <a:cubicBezTo>
                    <a:pt x="3" y="45"/>
                    <a:pt x="3" y="45"/>
                    <a:pt x="3" y="45"/>
                  </a:cubicBezTo>
                  <a:cubicBezTo>
                    <a:pt x="3" y="45"/>
                    <a:pt x="3" y="45"/>
                    <a:pt x="3" y="45"/>
                  </a:cubicBezTo>
                  <a:close/>
                  <a:moveTo>
                    <a:pt x="3" y="45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3" y="45"/>
                    <a:pt x="3" y="45"/>
                    <a:pt x="3" y="45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0" name="Freeform 157">
              <a:extLst>
                <a:ext uri="{FF2B5EF4-FFF2-40B4-BE49-F238E27FC236}">
                  <a16:creationId xmlns:a16="http://schemas.microsoft.com/office/drawing/2014/main" id="{6DB28B19-EDB1-48F9-8AB0-54A1A9090A79}"/>
                </a:ext>
              </a:extLst>
            </p:cNvPr>
            <p:cNvSpPr/>
            <p:nvPr/>
          </p:nvSpPr>
          <p:spPr bwMode="auto">
            <a:xfrm>
              <a:off x="2835" y="1957"/>
              <a:ext cx="869" cy="471"/>
            </a:xfrm>
            <a:custGeom>
              <a:avLst/>
              <a:gdLst>
                <a:gd name="T0" fmla="*/ 79 w 160"/>
                <a:gd name="T1" fmla="*/ 0 h 87"/>
                <a:gd name="T2" fmla="*/ 0 w 160"/>
                <a:gd name="T3" fmla="*/ 43 h 87"/>
                <a:gd name="T4" fmla="*/ 80 w 160"/>
                <a:gd name="T5" fmla="*/ 86 h 87"/>
                <a:gd name="T6" fmla="*/ 160 w 160"/>
                <a:gd name="T7" fmla="*/ 43 h 87"/>
                <a:gd name="T8" fmla="*/ 79 w 160"/>
                <a:gd name="T9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0" h="87">
                  <a:moveTo>
                    <a:pt x="79" y="0"/>
                  </a:moveTo>
                  <a:cubicBezTo>
                    <a:pt x="35" y="0"/>
                    <a:pt x="0" y="20"/>
                    <a:pt x="0" y="43"/>
                  </a:cubicBezTo>
                  <a:cubicBezTo>
                    <a:pt x="0" y="67"/>
                    <a:pt x="36" y="87"/>
                    <a:pt x="80" y="86"/>
                  </a:cubicBezTo>
                  <a:cubicBezTo>
                    <a:pt x="124" y="86"/>
                    <a:pt x="160" y="67"/>
                    <a:pt x="160" y="43"/>
                  </a:cubicBezTo>
                  <a:cubicBezTo>
                    <a:pt x="160" y="19"/>
                    <a:pt x="124" y="0"/>
                    <a:pt x="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1" name="Freeform 158">
              <a:extLst>
                <a:ext uri="{FF2B5EF4-FFF2-40B4-BE49-F238E27FC236}">
                  <a16:creationId xmlns:a16="http://schemas.microsoft.com/office/drawing/2014/main" id="{044B0D34-F65E-4C03-9CF0-E6DB25FA35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24" y="1946"/>
              <a:ext cx="886" cy="488"/>
            </a:xfrm>
            <a:custGeom>
              <a:avLst/>
              <a:gdLst>
                <a:gd name="T0" fmla="*/ 81 w 163"/>
                <a:gd name="T1" fmla="*/ 90 h 90"/>
                <a:gd name="T2" fmla="*/ 0 w 163"/>
                <a:gd name="T3" fmla="*/ 46 h 90"/>
                <a:gd name="T4" fmla="*/ 0 w 163"/>
                <a:gd name="T5" fmla="*/ 46 h 90"/>
                <a:gd name="T6" fmla="*/ 0 w 163"/>
                <a:gd name="T7" fmla="*/ 45 h 90"/>
                <a:gd name="T8" fmla="*/ 0 w 163"/>
                <a:gd name="T9" fmla="*/ 45 h 90"/>
                <a:gd name="T10" fmla="*/ 81 w 163"/>
                <a:gd name="T11" fmla="*/ 0 h 90"/>
                <a:gd name="T12" fmla="*/ 81 w 163"/>
                <a:gd name="T13" fmla="*/ 0 h 90"/>
                <a:gd name="T14" fmla="*/ 81 w 163"/>
                <a:gd name="T15" fmla="*/ 0 h 90"/>
                <a:gd name="T16" fmla="*/ 82 w 163"/>
                <a:gd name="T17" fmla="*/ 0 h 90"/>
                <a:gd name="T18" fmla="*/ 82 w 163"/>
                <a:gd name="T19" fmla="*/ 0 h 90"/>
                <a:gd name="T20" fmla="*/ 163 w 163"/>
                <a:gd name="T21" fmla="*/ 45 h 90"/>
                <a:gd name="T22" fmla="*/ 163 w 163"/>
                <a:gd name="T23" fmla="*/ 45 h 90"/>
                <a:gd name="T24" fmla="*/ 163 w 163"/>
                <a:gd name="T25" fmla="*/ 45 h 90"/>
                <a:gd name="T26" fmla="*/ 163 w 163"/>
                <a:gd name="T27" fmla="*/ 45 h 90"/>
                <a:gd name="T28" fmla="*/ 163 w 163"/>
                <a:gd name="T29" fmla="*/ 45 h 90"/>
                <a:gd name="T30" fmla="*/ 163 w 163"/>
                <a:gd name="T31" fmla="*/ 45 h 90"/>
                <a:gd name="T32" fmla="*/ 163 w 163"/>
                <a:gd name="T33" fmla="*/ 45 h 90"/>
                <a:gd name="T34" fmla="*/ 163 w 163"/>
                <a:gd name="T35" fmla="*/ 45 h 90"/>
                <a:gd name="T36" fmla="*/ 82 w 163"/>
                <a:gd name="T37" fmla="*/ 90 h 90"/>
                <a:gd name="T38" fmla="*/ 82 w 163"/>
                <a:gd name="T39" fmla="*/ 90 h 90"/>
                <a:gd name="T40" fmla="*/ 81 w 163"/>
                <a:gd name="T41" fmla="*/ 90 h 90"/>
                <a:gd name="T42" fmla="*/ 82 w 163"/>
                <a:gd name="T43" fmla="*/ 87 h 90"/>
                <a:gd name="T44" fmla="*/ 138 w 163"/>
                <a:gd name="T45" fmla="*/ 74 h 90"/>
                <a:gd name="T46" fmla="*/ 138 w 163"/>
                <a:gd name="T47" fmla="*/ 74 h 90"/>
                <a:gd name="T48" fmla="*/ 160 w 163"/>
                <a:gd name="T49" fmla="*/ 45 h 90"/>
                <a:gd name="T50" fmla="*/ 160 w 163"/>
                <a:gd name="T51" fmla="*/ 45 h 90"/>
                <a:gd name="T52" fmla="*/ 160 w 163"/>
                <a:gd name="T53" fmla="*/ 45 h 90"/>
                <a:gd name="T54" fmla="*/ 160 w 163"/>
                <a:gd name="T55" fmla="*/ 45 h 90"/>
                <a:gd name="T56" fmla="*/ 160 w 163"/>
                <a:gd name="T57" fmla="*/ 45 h 90"/>
                <a:gd name="T58" fmla="*/ 138 w 163"/>
                <a:gd name="T59" fmla="*/ 16 h 90"/>
                <a:gd name="T60" fmla="*/ 138 w 163"/>
                <a:gd name="T61" fmla="*/ 16 h 90"/>
                <a:gd name="T62" fmla="*/ 82 w 163"/>
                <a:gd name="T63" fmla="*/ 3 h 90"/>
                <a:gd name="T64" fmla="*/ 82 w 163"/>
                <a:gd name="T65" fmla="*/ 3 h 90"/>
                <a:gd name="T66" fmla="*/ 82 w 163"/>
                <a:gd name="T67" fmla="*/ 3 h 90"/>
                <a:gd name="T68" fmla="*/ 82 w 163"/>
                <a:gd name="T69" fmla="*/ 3 h 90"/>
                <a:gd name="T70" fmla="*/ 82 w 163"/>
                <a:gd name="T71" fmla="*/ 2 h 90"/>
                <a:gd name="T72" fmla="*/ 82 w 163"/>
                <a:gd name="T73" fmla="*/ 3 h 90"/>
                <a:gd name="T74" fmla="*/ 26 w 163"/>
                <a:gd name="T75" fmla="*/ 16 h 90"/>
                <a:gd name="T76" fmla="*/ 26 w 163"/>
                <a:gd name="T77" fmla="*/ 16 h 90"/>
                <a:gd name="T78" fmla="*/ 3 w 163"/>
                <a:gd name="T79" fmla="*/ 45 h 90"/>
                <a:gd name="T80" fmla="*/ 3 w 163"/>
                <a:gd name="T81" fmla="*/ 45 h 90"/>
                <a:gd name="T82" fmla="*/ 3 w 163"/>
                <a:gd name="T83" fmla="*/ 45 h 90"/>
                <a:gd name="T84" fmla="*/ 3 w 163"/>
                <a:gd name="T85" fmla="*/ 45 h 90"/>
                <a:gd name="T86" fmla="*/ 26 w 163"/>
                <a:gd name="T87" fmla="*/ 74 h 90"/>
                <a:gd name="T88" fmla="*/ 26 w 163"/>
                <a:gd name="T89" fmla="*/ 74 h 90"/>
                <a:gd name="T90" fmla="*/ 81 w 163"/>
                <a:gd name="T91" fmla="*/ 87 h 90"/>
                <a:gd name="T92" fmla="*/ 81 w 163"/>
                <a:gd name="T93" fmla="*/ 87 h 90"/>
                <a:gd name="T94" fmla="*/ 82 w 163"/>
                <a:gd name="T95" fmla="*/ 87 h 90"/>
                <a:gd name="T96" fmla="*/ 82 w 163"/>
                <a:gd name="T97" fmla="*/ 87 h 90"/>
                <a:gd name="T98" fmla="*/ 82 w 163"/>
                <a:gd name="T99" fmla="*/ 87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63" h="90">
                  <a:moveTo>
                    <a:pt x="81" y="90"/>
                  </a:moveTo>
                  <a:cubicBezTo>
                    <a:pt x="37" y="90"/>
                    <a:pt x="1" y="71"/>
                    <a:pt x="0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1" y="20"/>
                    <a:pt x="37" y="1"/>
                    <a:pt x="81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126" y="0"/>
                    <a:pt x="163" y="19"/>
                    <a:pt x="163" y="45"/>
                  </a:cubicBezTo>
                  <a:cubicBezTo>
                    <a:pt x="163" y="45"/>
                    <a:pt x="163" y="45"/>
                    <a:pt x="163" y="45"/>
                  </a:cubicBezTo>
                  <a:cubicBezTo>
                    <a:pt x="163" y="45"/>
                    <a:pt x="163" y="45"/>
                    <a:pt x="163" y="45"/>
                  </a:cubicBezTo>
                  <a:cubicBezTo>
                    <a:pt x="163" y="45"/>
                    <a:pt x="163" y="45"/>
                    <a:pt x="163" y="45"/>
                  </a:cubicBezTo>
                  <a:cubicBezTo>
                    <a:pt x="163" y="45"/>
                    <a:pt x="163" y="45"/>
                    <a:pt x="163" y="45"/>
                  </a:cubicBezTo>
                  <a:cubicBezTo>
                    <a:pt x="163" y="45"/>
                    <a:pt x="163" y="45"/>
                    <a:pt x="163" y="45"/>
                  </a:cubicBezTo>
                  <a:cubicBezTo>
                    <a:pt x="163" y="45"/>
                    <a:pt x="163" y="45"/>
                    <a:pt x="163" y="45"/>
                  </a:cubicBezTo>
                  <a:cubicBezTo>
                    <a:pt x="163" y="45"/>
                    <a:pt x="163" y="45"/>
                    <a:pt x="163" y="45"/>
                  </a:cubicBezTo>
                  <a:cubicBezTo>
                    <a:pt x="163" y="70"/>
                    <a:pt x="126" y="90"/>
                    <a:pt x="82" y="90"/>
                  </a:cubicBezTo>
                  <a:cubicBezTo>
                    <a:pt x="82" y="90"/>
                    <a:pt x="82" y="90"/>
                    <a:pt x="82" y="90"/>
                  </a:cubicBezTo>
                  <a:cubicBezTo>
                    <a:pt x="82" y="90"/>
                    <a:pt x="81" y="90"/>
                    <a:pt x="81" y="90"/>
                  </a:cubicBezTo>
                  <a:close/>
                  <a:moveTo>
                    <a:pt x="82" y="87"/>
                  </a:moveTo>
                  <a:cubicBezTo>
                    <a:pt x="104" y="87"/>
                    <a:pt x="123" y="82"/>
                    <a:pt x="138" y="74"/>
                  </a:cubicBezTo>
                  <a:cubicBezTo>
                    <a:pt x="138" y="74"/>
                    <a:pt x="138" y="74"/>
                    <a:pt x="138" y="74"/>
                  </a:cubicBezTo>
                  <a:cubicBezTo>
                    <a:pt x="152" y="66"/>
                    <a:pt x="160" y="56"/>
                    <a:pt x="160" y="45"/>
                  </a:cubicBezTo>
                  <a:cubicBezTo>
                    <a:pt x="160" y="45"/>
                    <a:pt x="160" y="45"/>
                    <a:pt x="160" y="45"/>
                  </a:cubicBezTo>
                  <a:cubicBezTo>
                    <a:pt x="160" y="45"/>
                    <a:pt x="160" y="45"/>
                    <a:pt x="160" y="45"/>
                  </a:cubicBezTo>
                  <a:cubicBezTo>
                    <a:pt x="160" y="45"/>
                    <a:pt x="160" y="45"/>
                    <a:pt x="160" y="45"/>
                  </a:cubicBezTo>
                  <a:cubicBezTo>
                    <a:pt x="160" y="45"/>
                    <a:pt x="160" y="45"/>
                    <a:pt x="160" y="45"/>
                  </a:cubicBezTo>
                  <a:cubicBezTo>
                    <a:pt x="160" y="34"/>
                    <a:pt x="152" y="23"/>
                    <a:pt x="138" y="16"/>
                  </a:cubicBezTo>
                  <a:cubicBezTo>
                    <a:pt x="138" y="16"/>
                    <a:pt x="138" y="16"/>
                    <a:pt x="138" y="16"/>
                  </a:cubicBezTo>
                  <a:cubicBezTo>
                    <a:pt x="123" y="8"/>
                    <a:pt x="104" y="3"/>
                    <a:pt x="82" y="3"/>
                  </a:cubicBezTo>
                  <a:cubicBezTo>
                    <a:pt x="82" y="3"/>
                    <a:pt x="82" y="3"/>
                    <a:pt x="82" y="3"/>
                  </a:cubicBezTo>
                  <a:cubicBezTo>
                    <a:pt x="82" y="3"/>
                    <a:pt x="82" y="3"/>
                    <a:pt x="82" y="3"/>
                  </a:cubicBezTo>
                  <a:cubicBezTo>
                    <a:pt x="82" y="3"/>
                    <a:pt x="82" y="3"/>
                    <a:pt x="82" y="3"/>
                  </a:cubicBezTo>
                  <a:cubicBezTo>
                    <a:pt x="82" y="2"/>
                    <a:pt x="82" y="2"/>
                    <a:pt x="82" y="2"/>
                  </a:cubicBezTo>
                  <a:cubicBezTo>
                    <a:pt x="82" y="3"/>
                    <a:pt x="82" y="3"/>
                    <a:pt x="82" y="3"/>
                  </a:cubicBezTo>
                  <a:cubicBezTo>
                    <a:pt x="60" y="3"/>
                    <a:pt x="40" y="8"/>
                    <a:pt x="26" y="16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12" y="24"/>
                    <a:pt x="3" y="34"/>
                    <a:pt x="3" y="45"/>
                  </a:cubicBezTo>
                  <a:cubicBezTo>
                    <a:pt x="3" y="45"/>
                    <a:pt x="3" y="45"/>
                    <a:pt x="3" y="45"/>
                  </a:cubicBezTo>
                  <a:cubicBezTo>
                    <a:pt x="3" y="45"/>
                    <a:pt x="3" y="45"/>
                    <a:pt x="3" y="45"/>
                  </a:cubicBezTo>
                  <a:cubicBezTo>
                    <a:pt x="3" y="45"/>
                    <a:pt x="3" y="45"/>
                    <a:pt x="3" y="45"/>
                  </a:cubicBezTo>
                  <a:cubicBezTo>
                    <a:pt x="3" y="56"/>
                    <a:pt x="12" y="67"/>
                    <a:pt x="26" y="74"/>
                  </a:cubicBezTo>
                  <a:cubicBezTo>
                    <a:pt x="26" y="74"/>
                    <a:pt x="26" y="74"/>
                    <a:pt x="26" y="74"/>
                  </a:cubicBezTo>
                  <a:cubicBezTo>
                    <a:pt x="40" y="82"/>
                    <a:pt x="60" y="87"/>
                    <a:pt x="81" y="87"/>
                  </a:cubicBezTo>
                  <a:cubicBezTo>
                    <a:pt x="81" y="87"/>
                    <a:pt x="81" y="87"/>
                    <a:pt x="81" y="87"/>
                  </a:cubicBezTo>
                  <a:cubicBezTo>
                    <a:pt x="81" y="87"/>
                    <a:pt x="81" y="87"/>
                    <a:pt x="82" y="87"/>
                  </a:cubicBezTo>
                  <a:cubicBezTo>
                    <a:pt x="82" y="87"/>
                    <a:pt x="82" y="87"/>
                    <a:pt x="82" y="87"/>
                  </a:cubicBezTo>
                  <a:cubicBezTo>
                    <a:pt x="82" y="87"/>
                    <a:pt x="82" y="87"/>
                    <a:pt x="82" y="87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2" name="Freeform 159">
              <a:extLst>
                <a:ext uri="{FF2B5EF4-FFF2-40B4-BE49-F238E27FC236}">
                  <a16:creationId xmlns:a16="http://schemas.microsoft.com/office/drawing/2014/main" id="{201F6248-6CEA-44FD-8E91-98D1A349A239}"/>
                </a:ext>
              </a:extLst>
            </p:cNvPr>
            <p:cNvSpPr/>
            <p:nvPr/>
          </p:nvSpPr>
          <p:spPr bwMode="auto">
            <a:xfrm>
              <a:off x="3079" y="1865"/>
              <a:ext cx="364" cy="368"/>
            </a:xfrm>
            <a:custGeom>
              <a:avLst/>
              <a:gdLst>
                <a:gd name="T0" fmla="*/ 0 w 67"/>
                <a:gd name="T1" fmla="*/ 1 h 68"/>
                <a:gd name="T2" fmla="*/ 0 w 67"/>
                <a:gd name="T3" fmla="*/ 52 h 68"/>
                <a:gd name="T4" fmla="*/ 33 w 67"/>
                <a:gd name="T5" fmla="*/ 67 h 68"/>
                <a:gd name="T6" fmla="*/ 33 w 67"/>
                <a:gd name="T7" fmla="*/ 67 h 68"/>
                <a:gd name="T8" fmla="*/ 67 w 67"/>
                <a:gd name="T9" fmla="*/ 52 h 68"/>
                <a:gd name="T10" fmla="*/ 67 w 67"/>
                <a:gd name="T11" fmla="*/ 0 h 68"/>
                <a:gd name="T12" fmla="*/ 0 w 67"/>
                <a:gd name="T13" fmla="*/ 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" h="68">
                  <a:moveTo>
                    <a:pt x="0" y="1"/>
                  </a:moveTo>
                  <a:cubicBezTo>
                    <a:pt x="0" y="52"/>
                    <a:pt x="0" y="52"/>
                    <a:pt x="0" y="52"/>
                  </a:cubicBezTo>
                  <a:cubicBezTo>
                    <a:pt x="0" y="62"/>
                    <a:pt x="15" y="68"/>
                    <a:pt x="33" y="67"/>
                  </a:cubicBezTo>
                  <a:cubicBezTo>
                    <a:pt x="33" y="67"/>
                    <a:pt x="33" y="67"/>
                    <a:pt x="33" y="67"/>
                  </a:cubicBezTo>
                  <a:cubicBezTo>
                    <a:pt x="52" y="67"/>
                    <a:pt x="67" y="62"/>
                    <a:pt x="67" y="52"/>
                  </a:cubicBezTo>
                  <a:cubicBezTo>
                    <a:pt x="67" y="0"/>
                    <a:pt x="67" y="0"/>
                    <a:pt x="67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3" name="Freeform 160">
              <a:extLst>
                <a:ext uri="{FF2B5EF4-FFF2-40B4-BE49-F238E27FC236}">
                  <a16:creationId xmlns:a16="http://schemas.microsoft.com/office/drawing/2014/main" id="{20396C15-F51C-4D73-8D42-A107F615F9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68" y="1860"/>
              <a:ext cx="381" cy="379"/>
            </a:xfrm>
            <a:custGeom>
              <a:avLst/>
              <a:gdLst>
                <a:gd name="T0" fmla="*/ 35 w 70"/>
                <a:gd name="T1" fmla="*/ 70 h 70"/>
                <a:gd name="T2" fmla="*/ 0 w 70"/>
                <a:gd name="T3" fmla="*/ 53 h 70"/>
                <a:gd name="T4" fmla="*/ 0 w 70"/>
                <a:gd name="T5" fmla="*/ 53 h 70"/>
                <a:gd name="T6" fmla="*/ 0 w 70"/>
                <a:gd name="T7" fmla="*/ 2 h 70"/>
                <a:gd name="T8" fmla="*/ 2 w 70"/>
                <a:gd name="T9" fmla="*/ 0 h 70"/>
                <a:gd name="T10" fmla="*/ 2 w 70"/>
                <a:gd name="T11" fmla="*/ 0 h 70"/>
                <a:gd name="T12" fmla="*/ 69 w 70"/>
                <a:gd name="T13" fmla="*/ 0 h 70"/>
                <a:gd name="T14" fmla="*/ 70 w 70"/>
                <a:gd name="T15" fmla="*/ 1 h 70"/>
                <a:gd name="T16" fmla="*/ 70 w 70"/>
                <a:gd name="T17" fmla="*/ 1 h 70"/>
                <a:gd name="T18" fmla="*/ 70 w 70"/>
                <a:gd name="T19" fmla="*/ 53 h 70"/>
                <a:gd name="T20" fmla="*/ 70 w 70"/>
                <a:gd name="T21" fmla="*/ 53 h 70"/>
                <a:gd name="T22" fmla="*/ 70 w 70"/>
                <a:gd name="T23" fmla="*/ 53 h 70"/>
                <a:gd name="T24" fmla="*/ 35 w 70"/>
                <a:gd name="T25" fmla="*/ 70 h 70"/>
                <a:gd name="T26" fmla="*/ 35 w 70"/>
                <a:gd name="T27" fmla="*/ 70 h 70"/>
                <a:gd name="T28" fmla="*/ 35 w 70"/>
                <a:gd name="T29" fmla="*/ 70 h 70"/>
                <a:gd name="T30" fmla="*/ 35 w 70"/>
                <a:gd name="T31" fmla="*/ 67 h 70"/>
                <a:gd name="T32" fmla="*/ 58 w 70"/>
                <a:gd name="T33" fmla="*/ 63 h 70"/>
                <a:gd name="T34" fmla="*/ 58 w 70"/>
                <a:gd name="T35" fmla="*/ 63 h 70"/>
                <a:gd name="T36" fmla="*/ 67 w 70"/>
                <a:gd name="T37" fmla="*/ 53 h 70"/>
                <a:gd name="T38" fmla="*/ 67 w 70"/>
                <a:gd name="T39" fmla="*/ 53 h 70"/>
                <a:gd name="T40" fmla="*/ 67 w 70"/>
                <a:gd name="T41" fmla="*/ 53 h 70"/>
                <a:gd name="T42" fmla="*/ 67 w 70"/>
                <a:gd name="T43" fmla="*/ 53 h 70"/>
                <a:gd name="T44" fmla="*/ 67 w 70"/>
                <a:gd name="T45" fmla="*/ 3 h 70"/>
                <a:gd name="T46" fmla="*/ 3 w 70"/>
                <a:gd name="T47" fmla="*/ 3 h 70"/>
                <a:gd name="T48" fmla="*/ 3 w 70"/>
                <a:gd name="T49" fmla="*/ 53 h 70"/>
                <a:gd name="T50" fmla="*/ 12 w 70"/>
                <a:gd name="T51" fmla="*/ 63 h 70"/>
                <a:gd name="T52" fmla="*/ 12 w 70"/>
                <a:gd name="T53" fmla="*/ 63 h 70"/>
                <a:gd name="T54" fmla="*/ 35 w 70"/>
                <a:gd name="T55" fmla="*/ 67 h 70"/>
                <a:gd name="T56" fmla="*/ 35 w 70"/>
                <a:gd name="T57" fmla="*/ 67 h 70"/>
                <a:gd name="T58" fmla="*/ 35 w 70"/>
                <a:gd name="T59" fmla="*/ 67 h 70"/>
                <a:gd name="T60" fmla="*/ 2 w 70"/>
                <a:gd name="T61" fmla="*/ 3 h 70"/>
                <a:gd name="T62" fmla="*/ 2 w 70"/>
                <a:gd name="T63" fmla="*/ 2 h 70"/>
                <a:gd name="T64" fmla="*/ 2 w 70"/>
                <a:gd name="T65" fmla="*/ 3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0" h="70">
                  <a:moveTo>
                    <a:pt x="35" y="70"/>
                  </a:moveTo>
                  <a:cubicBezTo>
                    <a:pt x="16" y="70"/>
                    <a:pt x="1" y="64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9" y="0"/>
                    <a:pt x="70" y="1"/>
                    <a:pt x="70" y="1"/>
                  </a:cubicBezTo>
                  <a:cubicBezTo>
                    <a:pt x="70" y="1"/>
                    <a:pt x="70" y="1"/>
                    <a:pt x="70" y="1"/>
                  </a:cubicBezTo>
                  <a:cubicBezTo>
                    <a:pt x="70" y="53"/>
                    <a:pt x="70" y="53"/>
                    <a:pt x="70" y="53"/>
                  </a:cubicBezTo>
                  <a:cubicBezTo>
                    <a:pt x="70" y="53"/>
                    <a:pt x="70" y="53"/>
                    <a:pt x="70" y="53"/>
                  </a:cubicBezTo>
                  <a:cubicBezTo>
                    <a:pt x="70" y="53"/>
                    <a:pt x="70" y="53"/>
                    <a:pt x="70" y="53"/>
                  </a:cubicBezTo>
                  <a:cubicBezTo>
                    <a:pt x="70" y="65"/>
                    <a:pt x="54" y="70"/>
                    <a:pt x="35" y="70"/>
                  </a:cubicBezTo>
                  <a:cubicBezTo>
                    <a:pt x="35" y="70"/>
                    <a:pt x="35" y="70"/>
                    <a:pt x="35" y="70"/>
                  </a:cubicBezTo>
                  <a:cubicBezTo>
                    <a:pt x="35" y="70"/>
                    <a:pt x="35" y="70"/>
                    <a:pt x="35" y="70"/>
                  </a:cubicBezTo>
                  <a:close/>
                  <a:moveTo>
                    <a:pt x="35" y="67"/>
                  </a:moveTo>
                  <a:cubicBezTo>
                    <a:pt x="44" y="67"/>
                    <a:pt x="52" y="66"/>
                    <a:pt x="58" y="63"/>
                  </a:cubicBezTo>
                  <a:cubicBezTo>
                    <a:pt x="58" y="63"/>
                    <a:pt x="58" y="63"/>
                    <a:pt x="58" y="63"/>
                  </a:cubicBezTo>
                  <a:cubicBezTo>
                    <a:pt x="64" y="61"/>
                    <a:pt x="67" y="57"/>
                    <a:pt x="67" y="53"/>
                  </a:cubicBezTo>
                  <a:cubicBezTo>
                    <a:pt x="67" y="53"/>
                    <a:pt x="67" y="53"/>
                    <a:pt x="67" y="53"/>
                  </a:cubicBezTo>
                  <a:cubicBezTo>
                    <a:pt x="67" y="53"/>
                    <a:pt x="67" y="53"/>
                    <a:pt x="67" y="53"/>
                  </a:cubicBezTo>
                  <a:cubicBezTo>
                    <a:pt x="67" y="53"/>
                    <a:pt x="67" y="53"/>
                    <a:pt x="67" y="53"/>
                  </a:cubicBezTo>
                  <a:cubicBezTo>
                    <a:pt x="67" y="3"/>
                    <a:pt x="67" y="3"/>
                    <a:pt x="67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3" y="57"/>
                    <a:pt x="6" y="60"/>
                    <a:pt x="12" y="63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8" y="65"/>
                    <a:pt x="26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lose/>
                  <a:moveTo>
                    <a:pt x="2" y="3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4" name="Freeform 161">
              <a:extLst>
                <a:ext uri="{FF2B5EF4-FFF2-40B4-BE49-F238E27FC236}">
                  <a16:creationId xmlns:a16="http://schemas.microsoft.com/office/drawing/2014/main" id="{32F8F48C-1186-4E08-A597-DBA53C395BFB}"/>
                </a:ext>
              </a:extLst>
            </p:cNvPr>
            <p:cNvSpPr/>
            <p:nvPr/>
          </p:nvSpPr>
          <p:spPr bwMode="auto">
            <a:xfrm>
              <a:off x="3003" y="1177"/>
              <a:ext cx="511" cy="899"/>
            </a:xfrm>
            <a:custGeom>
              <a:avLst/>
              <a:gdLst>
                <a:gd name="T0" fmla="*/ 0 w 94"/>
                <a:gd name="T1" fmla="*/ 0 h 166"/>
                <a:gd name="T2" fmla="*/ 1 w 94"/>
                <a:gd name="T3" fmla="*/ 141 h 166"/>
                <a:gd name="T4" fmla="*/ 47 w 94"/>
                <a:gd name="T5" fmla="*/ 166 h 166"/>
                <a:gd name="T6" fmla="*/ 47 w 94"/>
                <a:gd name="T7" fmla="*/ 166 h 166"/>
                <a:gd name="T8" fmla="*/ 94 w 94"/>
                <a:gd name="T9" fmla="*/ 141 h 166"/>
                <a:gd name="T10" fmla="*/ 93 w 94"/>
                <a:gd name="T11" fmla="*/ 0 h 166"/>
                <a:gd name="T12" fmla="*/ 0 w 94"/>
                <a:gd name="T13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" h="166">
                  <a:moveTo>
                    <a:pt x="0" y="0"/>
                  </a:moveTo>
                  <a:cubicBezTo>
                    <a:pt x="1" y="141"/>
                    <a:pt x="1" y="141"/>
                    <a:pt x="1" y="141"/>
                  </a:cubicBezTo>
                  <a:cubicBezTo>
                    <a:pt x="1" y="155"/>
                    <a:pt x="22" y="166"/>
                    <a:pt x="47" y="166"/>
                  </a:cubicBezTo>
                  <a:cubicBezTo>
                    <a:pt x="47" y="166"/>
                    <a:pt x="47" y="166"/>
                    <a:pt x="47" y="166"/>
                  </a:cubicBezTo>
                  <a:cubicBezTo>
                    <a:pt x="73" y="166"/>
                    <a:pt x="94" y="155"/>
                    <a:pt x="94" y="141"/>
                  </a:cubicBezTo>
                  <a:cubicBezTo>
                    <a:pt x="93" y="0"/>
                    <a:pt x="93" y="0"/>
                    <a:pt x="9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E5A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5" name="Freeform 162">
              <a:extLst>
                <a:ext uri="{FF2B5EF4-FFF2-40B4-BE49-F238E27FC236}">
                  <a16:creationId xmlns:a16="http://schemas.microsoft.com/office/drawing/2014/main" id="{62CA5557-3C33-4F5D-8329-30E7A24200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8" y="1166"/>
              <a:ext cx="521" cy="921"/>
            </a:xfrm>
            <a:custGeom>
              <a:avLst/>
              <a:gdLst>
                <a:gd name="T0" fmla="*/ 48 w 96"/>
                <a:gd name="T1" fmla="*/ 170 h 170"/>
                <a:gd name="T2" fmla="*/ 0 w 96"/>
                <a:gd name="T3" fmla="*/ 143 h 170"/>
                <a:gd name="T4" fmla="*/ 0 w 96"/>
                <a:gd name="T5" fmla="*/ 143 h 170"/>
                <a:gd name="T6" fmla="*/ 0 w 96"/>
                <a:gd name="T7" fmla="*/ 2 h 170"/>
                <a:gd name="T8" fmla="*/ 1 w 96"/>
                <a:gd name="T9" fmla="*/ 1 h 170"/>
                <a:gd name="T10" fmla="*/ 1 w 96"/>
                <a:gd name="T11" fmla="*/ 1 h 170"/>
                <a:gd name="T12" fmla="*/ 94 w 96"/>
                <a:gd name="T13" fmla="*/ 0 h 170"/>
                <a:gd name="T14" fmla="*/ 95 w 96"/>
                <a:gd name="T15" fmla="*/ 1 h 170"/>
                <a:gd name="T16" fmla="*/ 95 w 96"/>
                <a:gd name="T17" fmla="*/ 1 h 170"/>
                <a:gd name="T18" fmla="*/ 96 w 96"/>
                <a:gd name="T19" fmla="*/ 2 h 170"/>
                <a:gd name="T20" fmla="*/ 96 w 96"/>
                <a:gd name="T21" fmla="*/ 2 h 170"/>
                <a:gd name="T22" fmla="*/ 96 w 96"/>
                <a:gd name="T23" fmla="*/ 143 h 170"/>
                <a:gd name="T24" fmla="*/ 96 w 96"/>
                <a:gd name="T25" fmla="*/ 143 h 170"/>
                <a:gd name="T26" fmla="*/ 96 w 96"/>
                <a:gd name="T27" fmla="*/ 143 h 170"/>
                <a:gd name="T28" fmla="*/ 96 w 96"/>
                <a:gd name="T29" fmla="*/ 143 h 170"/>
                <a:gd name="T30" fmla="*/ 96 w 96"/>
                <a:gd name="T31" fmla="*/ 143 h 170"/>
                <a:gd name="T32" fmla="*/ 96 w 96"/>
                <a:gd name="T33" fmla="*/ 143 h 170"/>
                <a:gd name="T34" fmla="*/ 96 w 96"/>
                <a:gd name="T35" fmla="*/ 143 h 170"/>
                <a:gd name="T36" fmla="*/ 96 w 96"/>
                <a:gd name="T37" fmla="*/ 143 h 170"/>
                <a:gd name="T38" fmla="*/ 96 w 96"/>
                <a:gd name="T39" fmla="*/ 143 h 170"/>
                <a:gd name="T40" fmla="*/ 96 w 96"/>
                <a:gd name="T41" fmla="*/ 143 h 170"/>
                <a:gd name="T42" fmla="*/ 96 w 96"/>
                <a:gd name="T43" fmla="*/ 143 h 170"/>
                <a:gd name="T44" fmla="*/ 96 w 96"/>
                <a:gd name="T45" fmla="*/ 143 h 170"/>
                <a:gd name="T46" fmla="*/ 96 w 96"/>
                <a:gd name="T47" fmla="*/ 143 h 170"/>
                <a:gd name="T48" fmla="*/ 48 w 96"/>
                <a:gd name="T49" fmla="*/ 170 h 170"/>
                <a:gd name="T50" fmla="*/ 48 w 96"/>
                <a:gd name="T51" fmla="*/ 170 h 170"/>
                <a:gd name="T52" fmla="*/ 48 w 96"/>
                <a:gd name="T53" fmla="*/ 170 h 170"/>
                <a:gd name="T54" fmla="*/ 3 w 96"/>
                <a:gd name="T55" fmla="*/ 143 h 170"/>
                <a:gd name="T56" fmla="*/ 16 w 96"/>
                <a:gd name="T57" fmla="*/ 160 h 170"/>
                <a:gd name="T58" fmla="*/ 16 w 96"/>
                <a:gd name="T59" fmla="*/ 160 h 170"/>
                <a:gd name="T60" fmla="*/ 48 w 96"/>
                <a:gd name="T61" fmla="*/ 167 h 170"/>
                <a:gd name="T62" fmla="*/ 48 w 96"/>
                <a:gd name="T63" fmla="*/ 167 h 170"/>
                <a:gd name="T64" fmla="*/ 48 w 96"/>
                <a:gd name="T65" fmla="*/ 167 h 170"/>
                <a:gd name="T66" fmla="*/ 48 w 96"/>
                <a:gd name="T67" fmla="*/ 167 h 170"/>
                <a:gd name="T68" fmla="*/ 80 w 96"/>
                <a:gd name="T69" fmla="*/ 159 h 170"/>
                <a:gd name="T70" fmla="*/ 80 w 96"/>
                <a:gd name="T71" fmla="*/ 159 h 170"/>
                <a:gd name="T72" fmla="*/ 93 w 96"/>
                <a:gd name="T73" fmla="*/ 143 h 170"/>
                <a:gd name="T74" fmla="*/ 93 w 96"/>
                <a:gd name="T75" fmla="*/ 143 h 170"/>
                <a:gd name="T76" fmla="*/ 93 w 96"/>
                <a:gd name="T77" fmla="*/ 142 h 170"/>
                <a:gd name="T78" fmla="*/ 93 w 96"/>
                <a:gd name="T79" fmla="*/ 142 h 170"/>
                <a:gd name="T80" fmla="*/ 93 w 96"/>
                <a:gd name="T81" fmla="*/ 142 h 170"/>
                <a:gd name="T82" fmla="*/ 93 w 96"/>
                <a:gd name="T83" fmla="*/ 142 h 170"/>
                <a:gd name="T84" fmla="*/ 93 w 96"/>
                <a:gd name="T85" fmla="*/ 4 h 170"/>
                <a:gd name="T86" fmla="*/ 3 w 96"/>
                <a:gd name="T87" fmla="*/ 4 h 170"/>
                <a:gd name="T88" fmla="*/ 3 w 96"/>
                <a:gd name="T89" fmla="*/ 143 h 170"/>
                <a:gd name="T90" fmla="*/ 1 w 96"/>
                <a:gd name="T91" fmla="*/ 4 h 170"/>
                <a:gd name="T92" fmla="*/ 1 w 96"/>
                <a:gd name="T93" fmla="*/ 2 h 170"/>
                <a:gd name="T94" fmla="*/ 1 w 96"/>
                <a:gd name="T95" fmla="*/ 4 h 170"/>
                <a:gd name="T96" fmla="*/ 96 w 96"/>
                <a:gd name="T97" fmla="*/ 143 h 170"/>
                <a:gd name="T98" fmla="*/ 96 w 96"/>
                <a:gd name="T99" fmla="*/ 143 h 170"/>
                <a:gd name="T100" fmla="*/ 96 w 96"/>
                <a:gd name="T101" fmla="*/ 143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6" h="170">
                  <a:moveTo>
                    <a:pt x="48" y="170"/>
                  </a:moveTo>
                  <a:cubicBezTo>
                    <a:pt x="22" y="170"/>
                    <a:pt x="1" y="159"/>
                    <a:pt x="0" y="143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0"/>
                    <a:pt x="95" y="1"/>
                    <a:pt x="95" y="1"/>
                  </a:cubicBezTo>
                  <a:cubicBezTo>
                    <a:pt x="95" y="1"/>
                    <a:pt x="95" y="1"/>
                    <a:pt x="95" y="1"/>
                  </a:cubicBezTo>
                  <a:cubicBezTo>
                    <a:pt x="95" y="1"/>
                    <a:pt x="96" y="2"/>
                    <a:pt x="96" y="2"/>
                  </a:cubicBezTo>
                  <a:cubicBezTo>
                    <a:pt x="96" y="2"/>
                    <a:pt x="96" y="2"/>
                    <a:pt x="96" y="2"/>
                  </a:cubicBezTo>
                  <a:cubicBezTo>
                    <a:pt x="96" y="143"/>
                    <a:pt x="96" y="143"/>
                    <a:pt x="96" y="143"/>
                  </a:cubicBezTo>
                  <a:cubicBezTo>
                    <a:pt x="96" y="143"/>
                    <a:pt x="96" y="143"/>
                    <a:pt x="96" y="143"/>
                  </a:cubicBezTo>
                  <a:cubicBezTo>
                    <a:pt x="96" y="143"/>
                    <a:pt x="96" y="143"/>
                    <a:pt x="96" y="143"/>
                  </a:cubicBezTo>
                  <a:cubicBezTo>
                    <a:pt x="96" y="143"/>
                    <a:pt x="96" y="143"/>
                    <a:pt x="96" y="143"/>
                  </a:cubicBezTo>
                  <a:cubicBezTo>
                    <a:pt x="96" y="143"/>
                    <a:pt x="96" y="143"/>
                    <a:pt x="96" y="143"/>
                  </a:cubicBezTo>
                  <a:cubicBezTo>
                    <a:pt x="96" y="143"/>
                    <a:pt x="96" y="143"/>
                    <a:pt x="96" y="143"/>
                  </a:cubicBezTo>
                  <a:cubicBezTo>
                    <a:pt x="96" y="143"/>
                    <a:pt x="96" y="143"/>
                    <a:pt x="96" y="143"/>
                  </a:cubicBezTo>
                  <a:cubicBezTo>
                    <a:pt x="96" y="143"/>
                    <a:pt x="96" y="143"/>
                    <a:pt x="96" y="143"/>
                  </a:cubicBezTo>
                  <a:cubicBezTo>
                    <a:pt x="96" y="143"/>
                    <a:pt x="96" y="143"/>
                    <a:pt x="96" y="143"/>
                  </a:cubicBezTo>
                  <a:cubicBezTo>
                    <a:pt x="96" y="143"/>
                    <a:pt x="96" y="143"/>
                    <a:pt x="96" y="143"/>
                  </a:cubicBezTo>
                  <a:cubicBezTo>
                    <a:pt x="96" y="143"/>
                    <a:pt x="96" y="143"/>
                    <a:pt x="96" y="143"/>
                  </a:cubicBezTo>
                  <a:cubicBezTo>
                    <a:pt x="96" y="143"/>
                    <a:pt x="96" y="143"/>
                    <a:pt x="96" y="143"/>
                  </a:cubicBezTo>
                  <a:cubicBezTo>
                    <a:pt x="96" y="143"/>
                    <a:pt x="96" y="143"/>
                    <a:pt x="96" y="143"/>
                  </a:cubicBezTo>
                  <a:cubicBezTo>
                    <a:pt x="96" y="158"/>
                    <a:pt x="74" y="170"/>
                    <a:pt x="48" y="170"/>
                  </a:cubicBezTo>
                  <a:cubicBezTo>
                    <a:pt x="48" y="170"/>
                    <a:pt x="48" y="170"/>
                    <a:pt x="48" y="170"/>
                  </a:cubicBezTo>
                  <a:cubicBezTo>
                    <a:pt x="48" y="170"/>
                    <a:pt x="48" y="170"/>
                    <a:pt x="48" y="170"/>
                  </a:cubicBezTo>
                  <a:close/>
                  <a:moveTo>
                    <a:pt x="3" y="143"/>
                  </a:moveTo>
                  <a:cubicBezTo>
                    <a:pt x="3" y="149"/>
                    <a:pt x="8" y="155"/>
                    <a:pt x="16" y="160"/>
                  </a:cubicBezTo>
                  <a:cubicBezTo>
                    <a:pt x="16" y="160"/>
                    <a:pt x="16" y="160"/>
                    <a:pt x="16" y="160"/>
                  </a:cubicBezTo>
                  <a:cubicBezTo>
                    <a:pt x="24" y="164"/>
                    <a:pt x="35" y="167"/>
                    <a:pt x="48" y="167"/>
                  </a:cubicBezTo>
                  <a:cubicBezTo>
                    <a:pt x="48" y="167"/>
                    <a:pt x="48" y="167"/>
                    <a:pt x="48" y="167"/>
                  </a:cubicBezTo>
                  <a:cubicBezTo>
                    <a:pt x="48" y="167"/>
                    <a:pt x="48" y="167"/>
                    <a:pt x="48" y="167"/>
                  </a:cubicBezTo>
                  <a:cubicBezTo>
                    <a:pt x="48" y="167"/>
                    <a:pt x="48" y="167"/>
                    <a:pt x="48" y="167"/>
                  </a:cubicBezTo>
                  <a:cubicBezTo>
                    <a:pt x="61" y="167"/>
                    <a:pt x="72" y="164"/>
                    <a:pt x="80" y="159"/>
                  </a:cubicBezTo>
                  <a:cubicBezTo>
                    <a:pt x="80" y="159"/>
                    <a:pt x="80" y="159"/>
                    <a:pt x="80" y="159"/>
                  </a:cubicBezTo>
                  <a:cubicBezTo>
                    <a:pt x="88" y="155"/>
                    <a:pt x="93" y="149"/>
                    <a:pt x="93" y="143"/>
                  </a:cubicBezTo>
                  <a:cubicBezTo>
                    <a:pt x="93" y="143"/>
                    <a:pt x="93" y="143"/>
                    <a:pt x="93" y="143"/>
                  </a:cubicBezTo>
                  <a:cubicBezTo>
                    <a:pt x="93" y="143"/>
                    <a:pt x="93" y="143"/>
                    <a:pt x="93" y="142"/>
                  </a:cubicBezTo>
                  <a:cubicBezTo>
                    <a:pt x="93" y="142"/>
                    <a:pt x="93" y="142"/>
                    <a:pt x="93" y="142"/>
                  </a:cubicBezTo>
                  <a:cubicBezTo>
                    <a:pt x="93" y="142"/>
                    <a:pt x="93" y="142"/>
                    <a:pt x="93" y="142"/>
                  </a:cubicBezTo>
                  <a:cubicBezTo>
                    <a:pt x="93" y="142"/>
                    <a:pt x="93" y="142"/>
                    <a:pt x="93" y="142"/>
                  </a:cubicBezTo>
                  <a:cubicBezTo>
                    <a:pt x="93" y="4"/>
                    <a:pt x="93" y="4"/>
                    <a:pt x="9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143"/>
                    <a:pt x="3" y="143"/>
                    <a:pt x="3" y="143"/>
                  </a:cubicBezTo>
                  <a:close/>
                  <a:moveTo>
                    <a:pt x="1" y="4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4"/>
                    <a:pt x="1" y="4"/>
                    <a:pt x="1" y="4"/>
                  </a:cubicBezTo>
                  <a:close/>
                  <a:moveTo>
                    <a:pt x="96" y="143"/>
                  </a:moveTo>
                  <a:cubicBezTo>
                    <a:pt x="96" y="143"/>
                    <a:pt x="96" y="143"/>
                    <a:pt x="96" y="143"/>
                  </a:cubicBezTo>
                  <a:cubicBezTo>
                    <a:pt x="96" y="143"/>
                    <a:pt x="96" y="143"/>
                    <a:pt x="96" y="14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6" name="Freeform 163">
              <a:extLst>
                <a:ext uri="{FF2B5EF4-FFF2-40B4-BE49-F238E27FC236}">
                  <a16:creationId xmlns:a16="http://schemas.microsoft.com/office/drawing/2014/main" id="{09E2E484-8DDC-4491-88DB-6E13D6DE6440}"/>
                </a:ext>
              </a:extLst>
            </p:cNvPr>
            <p:cNvSpPr/>
            <p:nvPr/>
          </p:nvSpPr>
          <p:spPr bwMode="auto">
            <a:xfrm>
              <a:off x="3003" y="1096"/>
              <a:ext cx="506" cy="173"/>
            </a:xfrm>
            <a:custGeom>
              <a:avLst/>
              <a:gdLst>
                <a:gd name="T0" fmla="*/ 47 w 93"/>
                <a:gd name="T1" fmla="*/ 0 h 32"/>
                <a:gd name="T2" fmla="*/ 0 w 93"/>
                <a:gd name="T3" fmla="*/ 16 h 32"/>
                <a:gd name="T4" fmla="*/ 47 w 93"/>
                <a:gd name="T5" fmla="*/ 32 h 32"/>
                <a:gd name="T6" fmla="*/ 93 w 93"/>
                <a:gd name="T7" fmla="*/ 16 h 32"/>
                <a:gd name="T8" fmla="*/ 47 w 93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32">
                  <a:moveTo>
                    <a:pt x="47" y="0"/>
                  </a:moveTo>
                  <a:cubicBezTo>
                    <a:pt x="21" y="0"/>
                    <a:pt x="0" y="7"/>
                    <a:pt x="0" y="16"/>
                  </a:cubicBezTo>
                  <a:cubicBezTo>
                    <a:pt x="0" y="25"/>
                    <a:pt x="21" y="32"/>
                    <a:pt x="47" y="32"/>
                  </a:cubicBezTo>
                  <a:cubicBezTo>
                    <a:pt x="72" y="31"/>
                    <a:pt x="93" y="24"/>
                    <a:pt x="93" y="16"/>
                  </a:cubicBezTo>
                  <a:cubicBezTo>
                    <a:pt x="93" y="7"/>
                    <a:pt x="72" y="0"/>
                    <a:pt x="47" y="0"/>
                  </a:cubicBezTo>
                  <a:close/>
                </a:path>
              </a:pathLst>
            </a:custGeom>
            <a:solidFill>
              <a:srgbClr val="F239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7" name="Freeform 164">
              <a:extLst>
                <a:ext uri="{FF2B5EF4-FFF2-40B4-BE49-F238E27FC236}">
                  <a16:creationId xmlns:a16="http://schemas.microsoft.com/office/drawing/2014/main" id="{D207C5DB-1313-4DA6-97A3-AF2ABB08C2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8" y="1090"/>
              <a:ext cx="521" cy="185"/>
            </a:xfrm>
            <a:custGeom>
              <a:avLst/>
              <a:gdLst>
                <a:gd name="T0" fmla="*/ 14 w 96"/>
                <a:gd name="T1" fmla="*/ 29 h 34"/>
                <a:gd name="T2" fmla="*/ 0 w 96"/>
                <a:gd name="T3" fmla="*/ 17 h 34"/>
                <a:gd name="T4" fmla="*/ 0 w 96"/>
                <a:gd name="T5" fmla="*/ 17 h 34"/>
                <a:gd name="T6" fmla="*/ 14 w 96"/>
                <a:gd name="T7" fmla="*/ 4 h 34"/>
                <a:gd name="T8" fmla="*/ 48 w 96"/>
                <a:gd name="T9" fmla="*/ 0 h 34"/>
                <a:gd name="T10" fmla="*/ 48 w 96"/>
                <a:gd name="T11" fmla="*/ 0 h 34"/>
                <a:gd name="T12" fmla="*/ 48 w 96"/>
                <a:gd name="T13" fmla="*/ 0 h 34"/>
                <a:gd name="T14" fmla="*/ 81 w 96"/>
                <a:gd name="T15" fmla="*/ 4 h 34"/>
                <a:gd name="T16" fmla="*/ 96 w 96"/>
                <a:gd name="T17" fmla="*/ 17 h 34"/>
                <a:gd name="T18" fmla="*/ 96 w 96"/>
                <a:gd name="T19" fmla="*/ 17 h 34"/>
                <a:gd name="T20" fmla="*/ 96 w 96"/>
                <a:gd name="T21" fmla="*/ 17 h 34"/>
                <a:gd name="T22" fmla="*/ 81 w 96"/>
                <a:gd name="T23" fmla="*/ 29 h 34"/>
                <a:gd name="T24" fmla="*/ 48 w 96"/>
                <a:gd name="T25" fmla="*/ 34 h 34"/>
                <a:gd name="T26" fmla="*/ 47 w 96"/>
                <a:gd name="T27" fmla="*/ 34 h 34"/>
                <a:gd name="T28" fmla="*/ 47 w 96"/>
                <a:gd name="T29" fmla="*/ 31 h 34"/>
                <a:gd name="T30" fmla="*/ 48 w 96"/>
                <a:gd name="T31" fmla="*/ 31 h 34"/>
                <a:gd name="T32" fmla="*/ 80 w 96"/>
                <a:gd name="T33" fmla="*/ 26 h 34"/>
                <a:gd name="T34" fmla="*/ 93 w 96"/>
                <a:gd name="T35" fmla="*/ 17 h 34"/>
                <a:gd name="T36" fmla="*/ 93 w 96"/>
                <a:gd name="T37" fmla="*/ 16 h 34"/>
                <a:gd name="T38" fmla="*/ 80 w 96"/>
                <a:gd name="T39" fmla="*/ 7 h 34"/>
                <a:gd name="T40" fmla="*/ 48 w 96"/>
                <a:gd name="T41" fmla="*/ 3 h 34"/>
                <a:gd name="T42" fmla="*/ 48 w 96"/>
                <a:gd name="T43" fmla="*/ 3 h 34"/>
                <a:gd name="T44" fmla="*/ 48 w 96"/>
                <a:gd name="T45" fmla="*/ 1 h 34"/>
                <a:gd name="T46" fmla="*/ 15 w 96"/>
                <a:gd name="T47" fmla="*/ 7 h 34"/>
                <a:gd name="T48" fmla="*/ 3 w 96"/>
                <a:gd name="T49" fmla="*/ 17 h 34"/>
                <a:gd name="T50" fmla="*/ 3 w 96"/>
                <a:gd name="T51" fmla="*/ 17 h 34"/>
                <a:gd name="T52" fmla="*/ 3 w 96"/>
                <a:gd name="T53" fmla="*/ 17 h 34"/>
                <a:gd name="T54" fmla="*/ 3 w 96"/>
                <a:gd name="T55" fmla="*/ 17 h 34"/>
                <a:gd name="T56" fmla="*/ 3 w 96"/>
                <a:gd name="T57" fmla="*/ 17 h 34"/>
                <a:gd name="T58" fmla="*/ 3 w 96"/>
                <a:gd name="T59" fmla="*/ 17 h 34"/>
                <a:gd name="T60" fmla="*/ 3 w 96"/>
                <a:gd name="T61" fmla="*/ 17 h 34"/>
                <a:gd name="T62" fmla="*/ 15 w 96"/>
                <a:gd name="T63" fmla="*/ 2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6" h="34">
                  <a:moveTo>
                    <a:pt x="47" y="34"/>
                  </a:moveTo>
                  <a:cubicBezTo>
                    <a:pt x="34" y="34"/>
                    <a:pt x="23" y="32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6" y="27"/>
                    <a:pt x="0" y="23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1"/>
                    <a:pt x="6" y="7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23" y="2"/>
                    <a:pt x="35" y="0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61" y="0"/>
                    <a:pt x="72" y="1"/>
                    <a:pt x="81" y="4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9" y="7"/>
                    <a:pt x="95" y="11"/>
                    <a:pt x="96" y="17"/>
                  </a:cubicBezTo>
                  <a:cubicBezTo>
                    <a:pt x="96" y="17"/>
                    <a:pt x="96" y="17"/>
                    <a:pt x="96" y="17"/>
                  </a:cubicBezTo>
                  <a:cubicBezTo>
                    <a:pt x="96" y="17"/>
                    <a:pt x="96" y="17"/>
                    <a:pt x="96" y="17"/>
                  </a:cubicBezTo>
                  <a:cubicBezTo>
                    <a:pt x="96" y="17"/>
                    <a:pt x="96" y="17"/>
                    <a:pt x="96" y="17"/>
                  </a:cubicBezTo>
                  <a:cubicBezTo>
                    <a:pt x="96" y="17"/>
                    <a:pt x="96" y="17"/>
                    <a:pt x="96" y="17"/>
                  </a:cubicBezTo>
                  <a:cubicBezTo>
                    <a:pt x="96" y="17"/>
                    <a:pt x="96" y="17"/>
                    <a:pt x="96" y="17"/>
                  </a:cubicBezTo>
                  <a:cubicBezTo>
                    <a:pt x="96" y="17"/>
                    <a:pt x="96" y="17"/>
                    <a:pt x="96" y="17"/>
                  </a:cubicBezTo>
                  <a:cubicBezTo>
                    <a:pt x="95" y="22"/>
                    <a:pt x="89" y="26"/>
                    <a:pt x="81" y="29"/>
                  </a:cubicBezTo>
                  <a:cubicBezTo>
                    <a:pt x="81" y="29"/>
                    <a:pt x="81" y="29"/>
                    <a:pt x="81" y="29"/>
                  </a:cubicBezTo>
                  <a:cubicBezTo>
                    <a:pt x="72" y="32"/>
                    <a:pt x="61" y="34"/>
                    <a:pt x="48" y="34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8" y="34"/>
                    <a:pt x="47" y="34"/>
                    <a:pt x="47" y="34"/>
                  </a:cubicBezTo>
                  <a:close/>
                  <a:moveTo>
                    <a:pt x="15" y="27"/>
                  </a:moveTo>
                  <a:cubicBezTo>
                    <a:pt x="23" y="29"/>
                    <a:pt x="35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8" y="31"/>
                    <a:pt x="48" y="31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60" y="31"/>
                    <a:pt x="72" y="29"/>
                    <a:pt x="80" y="26"/>
                  </a:cubicBezTo>
                  <a:cubicBezTo>
                    <a:pt x="80" y="26"/>
                    <a:pt x="80" y="26"/>
                    <a:pt x="80" y="26"/>
                  </a:cubicBezTo>
                  <a:cubicBezTo>
                    <a:pt x="88" y="24"/>
                    <a:pt x="93" y="20"/>
                    <a:pt x="93" y="17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3" y="17"/>
                    <a:pt x="93" y="17"/>
                    <a:pt x="93" y="16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92" y="13"/>
                    <a:pt x="88" y="10"/>
                    <a:pt x="80" y="7"/>
                  </a:cubicBezTo>
                  <a:cubicBezTo>
                    <a:pt x="80" y="7"/>
                    <a:pt x="80" y="7"/>
                    <a:pt x="80" y="7"/>
                  </a:cubicBezTo>
                  <a:cubicBezTo>
                    <a:pt x="72" y="4"/>
                    <a:pt x="61" y="3"/>
                    <a:pt x="48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1"/>
                    <a:pt x="48" y="1"/>
                    <a:pt x="48" y="1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35" y="3"/>
                    <a:pt x="23" y="4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7" y="10"/>
                    <a:pt x="3" y="14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20"/>
                    <a:pt x="7" y="24"/>
                    <a:pt x="15" y="27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8" name="Freeform 165">
              <a:extLst>
                <a:ext uri="{FF2B5EF4-FFF2-40B4-BE49-F238E27FC236}">
                  <a16:creationId xmlns:a16="http://schemas.microsoft.com/office/drawing/2014/main" id="{FCCFFD64-CBC6-441D-B8AB-7269BC1790BA}"/>
                </a:ext>
              </a:extLst>
            </p:cNvPr>
            <p:cNvSpPr/>
            <p:nvPr/>
          </p:nvSpPr>
          <p:spPr bwMode="auto">
            <a:xfrm>
              <a:off x="3009" y="1881"/>
              <a:ext cx="505" cy="195"/>
            </a:xfrm>
            <a:custGeom>
              <a:avLst/>
              <a:gdLst>
                <a:gd name="T0" fmla="*/ 0 w 93"/>
                <a:gd name="T1" fmla="*/ 0 h 36"/>
                <a:gd name="T2" fmla="*/ 0 w 93"/>
                <a:gd name="T3" fmla="*/ 11 h 36"/>
                <a:gd name="T4" fmla="*/ 46 w 93"/>
                <a:gd name="T5" fmla="*/ 36 h 36"/>
                <a:gd name="T6" fmla="*/ 93 w 93"/>
                <a:gd name="T7" fmla="*/ 11 h 36"/>
                <a:gd name="T8" fmla="*/ 92 w 93"/>
                <a:gd name="T9" fmla="*/ 0 h 36"/>
                <a:gd name="T10" fmla="*/ 45 w 93"/>
                <a:gd name="T11" fmla="*/ 19 h 36"/>
                <a:gd name="T12" fmla="*/ 0 w 93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" h="36">
                  <a:moveTo>
                    <a:pt x="0" y="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25"/>
                    <a:pt x="21" y="36"/>
                    <a:pt x="46" y="36"/>
                  </a:cubicBezTo>
                  <a:cubicBezTo>
                    <a:pt x="72" y="36"/>
                    <a:pt x="93" y="25"/>
                    <a:pt x="93" y="11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2" y="0"/>
                    <a:pt x="84" y="20"/>
                    <a:pt x="45" y="19"/>
                  </a:cubicBezTo>
                  <a:cubicBezTo>
                    <a:pt x="6" y="1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07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9" name="Freeform 166">
              <a:extLst>
                <a:ext uri="{FF2B5EF4-FFF2-40B4-BE49-F238E27FC236}">
                  <a16:creationId xmlns:a16="http://schemas.microsoft.com/office/drawing/2014/main" id="{658652FD-20AD-4581-8B74-01DA4327DC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8" y="1870"/>
              <a:ext cx="521" cy="217"/>
            </a:xfrm>
            <a:custGeom>
              <a:avLst/>
              <a:gdLst>
                <a:gd name="T0" fmla="*/ 0 w 96"/>
                <a:gd name="T1" fmla="*/ 13 h 40"/>
                <a:gd name="T2" fmla="*/ 0 w 96"/>
                <a:gd name="T3" fmla="*/ 2 h 40"/>
                <a:gd name="T4" fmla="*/ 1 w 96"/>
                <a:gd name="T5" fmla="*/ 0 h 40"/>
                <a:gd name="T6" fmla="*/ 3 w 96"/>
                <a:gd name="T7" fmla="*/ 1 h 40"/>
                <a:gd name="T8" fmla="*/ 4 w 96"/>
                <a:gd name="T9" fmla="*/ 4 h 40"/>
                <a:gd name="T10" fmla="*/ 10 w 96"/>
                <a:gd name="T11" fmla="*/ 10 h 40"/>
                <a:gd name="T12" fmla="*/ 47 w 96"/>
                <a:gd name="T13" fmla="*/ 20 h 40"/>
                <a:gd name="T14" fmla="*/ 49 w 96"/>
                <a:gd name="T15" fmla="*/ 20 h 40"/>
                <a:gd name="T16" fmla="*/ 91 w 96"/>
                <a:gd name="T17" fmla="*/ 4 h 40"/>
                <a:gd name="T18" fmla="*/ 93 w 96"/>
                <a:gd name="T19" fmla="*/ 1 h 40"/>
                <a:gd name="T20" fmla="*/ 95 w 96"/>
                <a:gd name="T21" fmla="*/ 0 h 40"/>
                <a:gd name="T22" fmla="*/ 96 w 96"/>
                <a:gd name="T23" fmla="*/ 2 h 40"/>
                <a:gd name="T24" fmla="*/ 96 w 96"/>
                <a:gd name="T25" fmla="*/ 13 h 40"/>
                <a:gd name="T26" fmla="*/ 96 w 96"/>
                <a:gd name="T27" fmla="*/ 13 h 40"/>
                <a:gd name="T28" fmla="*/ 96 w 96"/>
                <a:gd name="T29" fmla="*/ 13 h 40"/>
                <a:gd name="T30" fmla="*/ 96 w 96"/>
                <a:gd name="T31" fmla="*/ 13 h 40"/>
                <a:gd name="T32" fmla="*/ 96 w 96"/>
                <a:gd name="T33" fmla="*/ 13 h 40"/>
                <a:gd name="T34" fmla="*/ 96 w 96"/>
                <a:gd name="T35" fmla="*/ 13 h 40"/>
                <a:gd name="T36" fmla="*/ 48 w 96"/>
                <a:gd name="T37" fmla="*/ 40 h 40"/>
                <a:gd name="T38" fmla="*/ 48 w 96"/>
                <a:gd name="T39" fmla="*/ 40 h 40"/>
                <a:gd name="T40" fmla="*/ 16 w 96"/>
                <a:gd name="T41" fmla="*/ 30 h 40"/>
                <a:gd name="T42" fmla="*/ 48 w 96"/>
                <a:gd name="T43" fmla="*/ 37 h 40"/>
                <a:gd name="T44" fmla="*/ 48 w 96"/>
                <a:gd name="T45" fmla="*/ 37 h 40"/>
                <a:gd name="T46" fmla="*/ 80 w 96"/>
                <a:gd name="T47" fmla="*/ 29 h 40"/>
                <a:gd name="T48" fmla="*/ 93 w 96"/>
                <a:gd name="T49" fmla="*/ 13 h 40"/>
                <a:gd name="T50" fmla="*/ 93 w 96"/>
                <a:gd name="T51" fmla="*/ 12 h 40"/>
                <a:gd name="T52" fmla="*/ 93 w 96"/>
                <a:gd name="T53" fmla="*/ 12 h 40"/>
                <a:gd name="T54" fmla="*/ 93 w 96"/>
                <a:gd name="T55" fmla="*/ 7 h 40"/>
                <a:gd name="T56" fmla="*/ 49 w 96"/>
                <a:gd name="T57" fmla="*/ 23 h 40"/>
                <a:gd name="T58" fmla="*/ 47 w 96"/>
                <a:gd name="T59" fmla="*/ 23 h 40"/>
                <a:gd name="T60" fmla="*/ 3 w 96"/>
                <a:gd name="T61" fmla="*/ 7 h 40"/>
                <a:gd name="T62" fmla="*/ 0 w 96"/>
                <a:gd name="T63" fmla="*/ 2 h 40"/>
                <a:gd name="T64" fmla="*/ 0 w 96"/>
                <a:gd name="T65" fmla="*/ 2 h 40"/>
                <a:gd name="T66" fmla="*/ 96 w 96"/>
                <a:gd name="T67" fmla="*/ 1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6" h="40">
                  <a:moveTo>
                    <a:pt x="48" y="40"/>
                  </a:moveTo>
                  <a:cubicBezTo>
                    <a:pt x="22" y="40"/>
                    <a:pt x="1" y="29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2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6" y="6"/>
                    <a:pt x="7" y="8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7" y="15"/>
                    <a:pt x="28" y="20"/>
                    <a:pt x="47" y="20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48" y="20"/>
                    <a:pt x="48" y="20"/>
                    <a:pt x="49" y="20"/>
                  </a:cubicBezTo>
                  <a:cubicBezTo>
                    <a:pt x="49" y="20"/>
                    <a:pt x="49" y="20"/>
                    <a:pt x="49" y="20"/>
                  </a:cubicBezTo>
                  <a:cubicBezTo>
                    <a:pt x="77" y="20"/>
                    <a:pt x="88" y="9"/>
                    <a:pt x="91" y="4"/>
                  </a:cubicBezTo>
                  <a:cubicBezTo>
                    <a:pt x="91" y="4"/>
                    <a:pt x="91" y="4"/>
                    <a:pt x="91" y="4"/>
                  </a:cubicBezTo>
                  <a:cubicBezTo>
                    <a:pt x="93" y="2"/>
                    <a:pt x="93" y="1"/>
                    <a:pt x="93" y="1"/>
                  </a:cubicBezTo>
                  <a:cubicBezTo>
                    <a:pt x="93" y="1"/>
                    <a:pt x="93" y="1"/>
                    <a:pt x="93" y="1"/>
                  </a:cubicBezTo>
                  <a:cubicBezTo>
                    <a:pt x="93" y="0"/>
                    <a:pt x="94" y="0"/>
                    <a:pt x="95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95" y="0"/>
                    <a:pt x="96" y="1"/>
                    <a:pt x="96" y="2"/>
                  </a:cubicBezTo>
                  <a:cubicBezTo>
                    <a:pt x="96" y="2"/>
                    <a:pt x="96" y="2"/>
                    <a:pt x="96" y="2"/>
                  </a:cubicBezTo>
                  <a:cubicBezTo>
                    <a:pt x="96" y="13"/>
                    <a:pt x="96" y="13"/>
                    <a:pt x="96" y="13"/>
                  </a:cubicBezTo>
                  <a:cubicBezTo>
                    <a:pt x="96" y="13"/>
                    <a:pt x="96" y="13"/>
                    <a:pt x="96" y="13"/>
                  </a:cubicBezTo>
                  <a:cubicBezTo>
                    <a:pt x="96" y="13"/>
                    <a:pt x="96" y="13"/>
                    <a:pt x="96" y="13"/>
                  </a:cubicBezTo>
                  <a:cubicBezTo>
                    <a:pt x="96" y="13"/>
                    <a:pt x="96" y="13"/>
                    <a:pt x="96" y="13"/>
                  </a:cubicBezTo>
                  <a:cubicBezTo>
                    <a:pt x="96" y="13"/>
                    <a:pt x="96" y="13"/>
                    <a:pt x="96" y="13"/>
                  </a:cubicBezTo>
                  <a:cubicBezTo>
                    <a:pt x="96" y="13"/>
                    <a:pt x="96" y="13"/>
                    <a:pt x="96" y="13"/>
                  </a:cubicBezTo>
                  <a:cubicBezTo>
                    <a:pt x="96" y="13"/>
                    <a:pt x="96" y="13"/>
                    <a:pt x="96" y="13"/>
                  </a:cubicBezTo>
                  <a:cubicBezTo>
                    <a:pt x="96" y="13"/>
                    <a:pt x="96" y="13"/>
                    <a:pt x="96" y="13"/>
                  </a:cubicBezTo>
                  <a:cubicBezTo>
                    <a:pt x="96" y="13"/>
                    <a:pt x="96" y="13"/>
                    <a:pt x="96" y="13"/>
                  </a:cubicBezTo>
                  <a:cubicBezTo>
                    <a:pt x="96" y="13"/>
                    <a:pt x="96" y="13"/>
                    <a:pt x="96" y="13"/>
                  </a:cubicBezTo>
                  <a:cubicBezTo>
                    <a:pt x="96" y="13"/>
                    <a:pt x="96" y="13"/>
                    <a:pt x="96" y="13"/>
                  </a:cubicBezTo>
                  <a:cubicBezTo>
                    <a:pt x="96" y="13"/>
                    <a:pt x="96" y="13"/>
                    <a:pt x="96" y="13"/>
                  </a:cubicBezTo>
                  <a:cubicBezTo>
                    <a:pt x="96" y="13"/>
                    <a:pt x="96" y="13"/>
                    <a:pt x="96" y="13"/>
                  </a:cubicBezTo>
                  <a:cubicBezTo>
                    <a:pt x="96" y="28"/>
                    <a:pt x="74" y="40"/>
                    <a:pt x="48" y="40"/>
                  </a:cubicBezTo>
                  <a:cubicBezTo>
                    <a:pt x="48" y="40"/>
                    <a:pt x="48" y="40"/>
                    <a:pt x="48" y="40"/>
                  </a:cubicBezTo>
                  <a:cubicBezTo>
                    <a:pt x="48" y="40"/>
                    <a:pt x="48" y="40"/>
                    <a:pt x="48" y="40"/>
                  </a:cubicBezTo>
                  <a:close/>
                  <a:moveTo>
                    <a:pt x="3" y="13"/>
                  </a:moveTo>
                  <a:cubicBezTo>
                    <a:pt x="3" y="19"/>
                    <a:pt x="8" y="25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24" y="34"/>
                    <a:pt x="35" y="37"/>
                    <a:pt x="48" y="37"/>
                  </a:cubicBezTo>
                  <a:cubicBezTo>
                    <a:pt x="48" y="37"/>
                    <a:pt x="48" y="37"/>
                    <a:pt x="48" y="37"/>
                  </a:cubicBezTo>
                  <a:cubicBezTo>
                    <a:pt x="48" y="37"/>
                    <a:pt x="48" y="37"/>
                    <a:pt x="48" y="37"/>
                  </a:cubicBezTo>
                  <a:cubicBezTo>
                    <a:pt x="48" y="37"/>
                    <a:pt x="48" y="37"/>
                    <a:pt x="48" y="37"/>
                  </a:cubicBezTo>
                  <a:cubicBezTo>
                    <a:pt x="61" y="37"/>
                    <a:pt x="72" y="34"/>
                    <a:pt x="80" y="29"/>
                  </a:cubicBezTo>
                  <a:cubicBezTo>
                    <a:pt x="80" y="29"/>
                    <a:pt x="80" y="29"/>
                    <a:pt x="80" y="29"/>
                  </a:cubicBezTo>
                  <a:cubicBezTo>
                    <a:pt x="88" y="25"/>
                    <a:pt x="93" y="19"/>
                    <a:pt x="93" y="13"/>
                  </a:cubicBezTo>
                  <a:cubicBezTo>
                    <a:pt x="93" y="13"/>
                    <a:pt x="93" y="13"/>
                    <a:pt x="93" y="13"/>
                  </a:cubicBezTo>
                  <a:cubicBezTo>
                    <a:pt x="93" y="13"/>
                    <a:pt x="93" y="13"/>
                    <a:pt x="93" y="12"/>
                  </a:cubicBezTo>
                  <a:cubicBezTo>
                    <a:pt x="93" y="12"/>
                    <a:pt x="93" y="12"/>
                    <a:pt x="93" y="12"/>
                  </a:cubicBezTo>
                  <a:cubicBezTo>
                    <a:pt x="93" y="12"/>
                    <a:pt x="93" y="12"/>
                    <a:pt x="93" y="12"/>
                  </a:cubicBezTo>
                  <a:cubicBezTo>
                    <a:pt x="93" y="12"/>
                    <a:pt x="93" y="12"/>
                    <a:pt x="93" y="12"/>
                  </a:cubicBezTo>
                  <a:cubicBezTo>
                    <a:pt x="93" y="7"/>
                    <a:pt x="93" y="7"/>
                    <a:pt x="93" y="7"/>
                  </a:cubicBezTo>
                  <a:cubicBezTo>
                    <a:pt x="88" y="13"/>
                    <a:pt x="76" y="23"/>
                    <a:pt x="49" y="23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48" y="23"/>
                    <a:pt x="48" y="23"/>
                    <a:pt x="47" y="23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20" y="23"/>
                    <a:pt x="8" y="13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13"/>
                    <a:pt x="3" y="13"/>
                    <a:pt x="3" y="13"/>
                  </a:cubicBezTo>
                  <a:close/>
                  <a:moveTo>
                    <a:pt x="0" y="2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0" y="2"/>
                    <a:pt x="0" y="2"/>
                    <a:pt x="0" y="2"/>
                  </a:cubicBezTo>
                  <a:close/>
                  <a:moveTo>
                    <a:pt x="96" y="13"/>
                  </a:moveTo>
                  <a:cubicBezTo>
                    <a:pt x="96" y="13"/>
                    <a:pt x="96" y="13"/>
                    <a:pt x="96" y="13"/>
                  </a:cubicBezTo>
                  <a:cubicBezTo>
                    <a:pt x="96" y="13"/>
                    <a:pt x="96" y="13"/>
                    <a:pt x="96" y="1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0" name="Freeform 167">
              <a:extLst>
                <a:ext uri="{FF2B5EF4-FFF2-40B4-BE49-F238E27FC236}">
                  <a16:creationId xmlns:a16="http://schemas.microsoft.com/office/drawing/2014/main" id="{8663E1E7-32D0-4CCB-BE98-7C9166FB366C}"/>
                </a:ext>
              </a:extLst>
            </p:cNvPr>
            <p:cNvSpPr/>
            <p:nvPr/>
          </p:nvSpPr>
          <p:spPr bwMode="auto">
            <a:xfrm>
              <a:off x="3411" y="1139"/>
              <a:ext cx="70" cy="856"/>
            </a:xfrm>
            <a:custGeom>
              <a:avLst/>
              <a:gdLst>
                <a:gd name="T0" fmla="*/ 1 w 13"/>
                <a:gd name="T1" fmla="*/ 152 h 158"/>
                <a:gd name="T2" fmla="*/ 0 w 13"/>
                <a:gd name="T3" fmla="*/ 6 h 158"/>
                <a:gd name="T4" fmla="*/ 6 w 13"/>
                <a:gd name="T5" fmla="*/ 0 h 158"/>
                <a:gd name="T6" fmla="*/ 6 w 13"/>
                <a:gd name="T7" fmla="*/ 0 h 158"/>
                <a:gd name="T8" fmla="*/ 12 w 13"/>
                <a:gd name="T9" fmla="*/ 6 h 158"/>
                <a:gd name="T10" fmla="*/ 12 w 13"/>
                <a:gd name="T11" fmla="*/ 6 h 158"/>
                <a:gd name="T12" fmla="*/ 13 w 13"/>
                <a:gd name="T13" fmla="*/ 152 h 158"/>
                <a:gd name="T14" fmla="*/ 7 w 13"/>
                <a:gd name="T15" fmla="*/ 158 h 158"/>
                <a:gd name="T16" fmla="*/ 7 w 13"/>
                <a:gd name="T17" fmla="*/ 158 h 158"/>
                <a:gd name="T18" fmla="*/ 1 w 13"/>
                <a:gd name="T19" fmla="*/ 152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158">
                  <a:moveTo>
                    <a:pt x="1" y="152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3" y="152"/>
                    <a:pt x="13" y="152"/>
                    <a:pt x="13" y="152"/>
                  </a:cubicBezTo>
                  <a:cubicBezTo>
                    <a:pt x="13" y="155"/>
                    <a:pt x="10" y="158"/>
                    <a:pt x="7" y="158"/>
                  </a:cubicBezTo>
                  <a:cubicBezTo>
                    <a:pt x="7" y="158"/>
                    <a:pt x="7" y="158"/>
                    <a:pt x="7" y="158"/>
                  </a:cubicBezTo>
                  <a:cubicBezTo>
                    <a:pt x="3" y="158"/>
                    <a:pt x="1" y="155"/>
                    <a:pt x="1" y="1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1" name="Freeform 168">
              <a:extLst>
                <a:ext uri="{FF2B5EF4-FFF2-40B4-BE49-F238E27FC236}">
                  <a16:creationId xmlns:a16="http://schemas.microsoft.com/office/drawing/2014/main" id="{A2CAA219-1E2E-4A53-8C4D-ECB4D72003CD}"/>
                </a:ext>
              </a:extLst>
            </p:cNvPr>
            <p:cNvSpPr/>
            <p:nvPr/>
          </p:nvSpPr>
          <p:spPr bwMode="auto">
            <a:xfrm>
              <a:off x="3313" y="1134"/>
              <a:ext cx="65" cy="449"/>
            </a:xfrm>
            <a:custGeom>
              <a:avLst/>
              <a:gdLst>
                <a:gd name="T0" fmla="*/ 0 w 12"/>
                <a:gd name="T1" fmla="*/ 77 h 83"/>
                <a:gd name="T2" fmla="*/ 0 w 12"/>
                <a:gd name="T3" fmla="*/ 6 h 83"/>
                <a:gd name="T4" fmla="*/ 5 w 12"/>
                <a:gd name="T5" fmla="*/ 0 h 83"/>
                <a:gd name="T6" fmla="*/ 5 w 12"/>
                <a:gd name="T7" fmla="*/ 0 h 83"/>
                <a:gd name="T8" fmla="*/ 12 w 12"/>
                <a:gd name="T9" fmla="*/ 6 h 83"/>
                <a:gd name="T10" fmla="*/ 12 w 12"/>
                <a:gd name="T11" fmla="*/ 6 h 83"/>
                <a:gd name="T12" fmla="*/ 12 w 12"/>
                <a:gd name="T13" fmla="*/ 77 h 83"/>
                <a:gd name="T14" fmla="*/ 6 w 12"/>
                <a:gd name="T15" fmla="*/ 83 h 83"/>
                <a:gd name="T16" fmla="*/ 6 w 12"/>
                <a:gd name="T17" fmla="*/ 83 h 83"/>
                <a:gd name="T18" fmla="*/ 0 w 12"/>
                <a:gd name="T19" fmla="*/ 77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83">
                  <a:moveTo>
                    <a:pt x="0" y="77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9" y="0"/>
                    <a:pt x="11" y="2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12" y="80"/>
                    <a:pt x="9" y="83"/>
                    <a:pt x="6" y="83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2" y="83"/>
                    <a:pt x="0" y="80"/>
                    <a:pt x="0" y="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2" name="Freeform 169">
              <a:extLst>
                <a:ext uri="{FF2B5EF4-FFF2-40B4-BE49-F238E27FC236}">
                  <a16:creationId xmlns:a16="http://schemas.microsoft.com/office/drawing/2014/main" id="{BFB3BE2D-2F18-4E35-A060-883D2761867B}"/>
                </a:ext>
              </a:extLst>
            </p:cNvPr>
            <p:cNvSpPr/>
            <p:nvPr/>
          </p:nvSpPr>
          <p:spPr bwMode="auto">
            <a:xfrm>
              <a:off x="3161" y="798"/>
              <a:ext cx="212" cy="255"/>
            </a:xfrm>
            <a:custGeom>
              <a:avLst/>
              <a:gdLst>
                <a:gd name="T0" fmla="*/ 0 w 39"/>
                <a:gd name="T1" fmla="*/ 0 h 47"/>
                <a:gd name="T2" fmla="*/ 0 w 39"/>
                <a:gd name="T3" fmla="*/ 35 h 47"/>
                <a:gd name="T4" fmla="*/ 20 w 39"/>
                <a:gd name="T5" fmla="*/ 47 h 47"/>
                <a:gd name="T6" fmla="*/ 20 w 39"/>
                <a:gd name="T7" fmla="*/ 47 h 47"/>
                <a:gd name="T8" fmla="*/ 39 w 39"/>
                <a:gd name="T9" fmla="*/ 35 h 47"/>
                <a:gd name="T10" fmla="*/ 39 w 39"/>
                <a:gd name="T11" fmla="*/ 0 h 47"/>
                <a:gd name="T12" fmla="*/ 0 w 39"/>
                <a:gd name="T1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47">
                  <a:moveTo>
                    <a:pt x="0" y="0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9" y="47"/>
                    <a:pt x="20" y="47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31" y="47"/>
                    <a:pt x="39" y="43"/>
                    <a:pt x="39" y="35"/>
                  </a:cubicBezTo>
                  <a:cubicBezTo>
                    <a:pt x="39" y="0"/>
                    <a:pt x="39" y="0"/>
                    <a:pt x="3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3" name="Freeform 170">
              <a:extLst>
                <a:ext uri="{FF2B5EF4-FFF2-40B4-BE49-F238E27FC236}">
                  <a16:creationId xmlns:a16="http://schemas.microsoft.com/office/drawing/2014/main" id="{416822AC-8398-4C55-9553-13F9C434FF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55" y="793"/>
              <a:ext cx="229" cy="270"/>
            </a:xfrm>
            <a:custGeom>
              <a:avLst/>
              <a:gdLst>
                <a:gd name="T0" fmla="*/ 0 w 42"/>
                <a:gd name="T1" fmla="*/ 36 h 50"/>
                <a:gd name="T2" fmla="*/ 0 w 42"/>
                <a:gd name="T3" fmla="*/ 1 h 50"/>
                <a:gd name="T4" fmla="*/ 1 w 42"/>
                <a:gd name="T5" fmla="*/ 0 h 50"/>
                <a:gd name="T6" fmla="*/ 1 w 42"/>
                <a:gd name="T7" fmla="*/ 0 h 50"/>
                <a:gd name="T8" fmla="*/ 40 w 42"/>
                <a:gd name="T9" fmla="*/ 0 h 50"/>
                <a:gd name="T10" fmla="*/ 41 w 42"/>
                <a:gd name="T11" fmla="*/ 0 h 50"/>
                <a:gd name="T12" fmla="*/ 41 w 42"/>
                <a:gd name="T13" fmla="*/ 0 h 50"/>
                <a:gd name="T14" fmla="*/ 42 w 42"/>
                <a:gd name="T15" fmla="*/ 1 h 50"/>
                <a:gd name="T16" fmla="*/ 42 w 42"/>
                <a:gd name="T17" fmla="*/ 1 h 50"/>
                <a:gd name="T18" fmla="*/ 42 w 42"/>
                <a:gd name="T19" fmla="*/ 36 h 50"/>
                <a:gd name="T20" fmla="*/ 42 w 42"/>
                <a:gd name="T21" fmla="*/ 36 h 50"/>
                <a:gd name="T22" fmla="*/ 42 w 42"/>
                <a:gd name="T23" fmla="*/ 36 h 50"/>
                <a:gd name="T24" fmla="*/ 42 w 42"/>
                <a:gd name="T25" fmla="*/ 36 h 50"/>
                <a:gd name="T26" fmla="*/ 42 w 42"/>
                <a:gd name="T27" fmla="*/ 36 h 50"/>
                <a:gd name="T28" fmla="*/ 21 w 42"/>
                <a:gd name="T29" fmla="*/ 50 h 50"/>
                <a:gd name="T30" fmla="*/ 21 w 42"/>
                <a:gd name="T31" fmla="*/ 50 h 50"/>
                <a:gd name="T32" fmla="*/ 21 w 42"/>
                <a:gd name="T33" fmla="*/ 50 h 50"/>
                <a:gd name="T34" fmla="*/ 21 w 42"/>
                <a:gd name="T35" fmla="*/ 50 h 50"/>
                <a:gd name="T36" fmla="*/ 21 w 42"/>
                <a:gd name="T37" fmla="*/ 50 h 50"/>
                <a:gd name="T38" fmla="*/ 0 w 42"/>
                <a:gd name="T39" fmla="*/ 36 h 50"/>
                <a:gd name="T40" fmla="*/ 21 w 42"/>
                <a:gd name="T41" fmla="*/ 47 h 50"/>
                <a:gd name="T42" fmla="*/ 34 w 42"/>
                <a:gd name="T43" fmla="*/ 44 h 50"/>
                <a:gd name="T44" fmla="*/ 34 w 42"/>
                <a:gd name="T45" fmla="*/ 44 h 50"/>
                <a:gd name="T46" fmla="*/ 39 w 42"/>
                <a:gd name="T47" fmla="*/ 36 h 50"/>
                <a:gd name="T48" fmla="*/ 39 w 42"/>
                <a:gd name="T49" fmla="*/ 36 h 50"/>
                <a:gd name="T50" fmla="*/ 39 w 42"/>
                <a:gd name="T51" fmla="*/ 36 h 50"/>
                <a:gd name="T52" fmla="*/ 39 w 42"/>
                <a:gd name="T53" fmla="*/ 36 h 50"/>
                <a:gd name="T54" fmla="*/ 39 w 42"/>
                <a:gd name="T55" fmla="*/ 36 h 50"/>
                <a:gd name="T56" fmla="*/ 39 w 42"/>
                <a:gd name="T57" fmla="*/ 3 h 50"/>
                <a:gd name="T58" fmla="*/ 3 w 42"/>
                <a:gd name="T59" fmla="*/ 3 h 50"/>
                <a:gd name="T60" fmla="*/ 3 w 42"/>
                <a:gd name="T61" fmla="*/ 36 h 50"/>
                <a:gd name="T62" fmla="*/ 8 w 42"/>
                <a:gd name="T63" fmla="*/ 44 h 50"/>
                <a:gd name="T64" fmla="*/ 8 w 42"/>
                <a:gd name="T65" fmla="*/ 44 h 50"/>
                <a:gd name="T66" fmla="*/ 21 w 42"/>
                <a:gd name="T67" fmla="*/ 47 h 50"/>
                <a:gd name="T68" fmla="*/ 21 w 42"/>
                <a:gd name="T69" fmla="*/ 47 h 50"/>
                <a:gd name="T70" fmla="*/ 21 w 42"/>
                <a:gd name="T71" fmla="*/ 47 h 50"/>
                <a:gd name="T72" fmla="*/ 1 w 42"/>
                <a:gd name="T73" fmla="*/ 3 h 50"/>
                <a:gd name="T74" fmla="*/ 1 w 42"/>
                <a:gd name="T75" fmla="*/ 1 h 50"/>
                <a:gd name="T76" fmla="*/ 1 w 42"/>
                <a:gd name="T77" fmla="*/ 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" h="50">
                  <a:moveTo>
                    <a:pt x="0" y="36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2" y="0"/>
                    <a:pt x="42" y="1"/>
                    <a:pt x="42" y="1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2" y="45"/>
                    <a:pt x="32" y="50"/>
                    <a:pt x="21" y="50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10" y="50"/>
                    <a:pt x="0" y="45"/>
                    <a:pt x="0" y="36"/>
                  </a:cubicBezTo>
                  <a:close/>
                  <a:moveTo>
                    <a:pt x="21" y="47"/>
                  </a:moveTo>
                  <a:cubicBezTo>
                    <a:pt x="26" y="47"/>
                    <a:pt x="31" y="46"/>
                    <a:pt x="34" y="44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37" y="42"/>
                    <a:pt x="39" y="40"/>
                    <a:pt x="39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3" y="40"/>
                    <a:pt x="5" y="42"/>
                    <a:pt x="8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11" y="46"/>
                    <a:pt x="16" y="47"/>
                    <a:pt x="21" y="47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1" y="47"/>
                    <a:pt x="21" y="47"/>
                    <a:pt x="21" y="47"/>
                  </a:cubicBezTo>
                  <a:close/>
                  <a:moveTo>
                    <a:pt x="1" y="3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3"/>
                    <a:pt x="1" y="3"/>
                    <a:pt x="1" y="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4" name="Freeform 171">
              <a:extLst>
                <a:ext uri="{FF2B5EF4-FFF2-40B4-BE49-F238E27FC236}">
                  <a16:creationId xmlns:a16="http://schemas.microsoft.com/office/drawing/2014/main" id="{B5C7BB10-6E5C-4DF0-B64C-5D54731494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49" y="977"/>
              <a:ext cx="619" cy="1332"/>
            </a:xfrm>
            <a:custGeom>
              <a:avLst/>
              <a:gdLst>
                <a:gd name="T0" fmla="*/ 57 w 114"/>
                <a:gd name="T1" fmla="*/ 246 h 246"/>
                <a:gd name="T2" fmla="*/ 1 w 114"/>
                <a:gd name="T3" fmla="*/ 216 h 246"/>
                <a:gd name="T4" fmla="*/ 1 w 114"/>
                <a:gd name="T5" fmla="*/ 216 h 246"/>
                <a:gd name="T6" fmla="*/ 0 w 114"/>
                <a:gd name="T7" fmla="*/ 29 h 246"/>
                <a:gd name="T8" fmla="*/ 0 w 114"/>
                <a:gd name="T9" fmla="*/ 28 h 246"/>
                <a:gd name="T10" fmla="*/ 0 w 114"/>
                <a:gd name="T11" fmla="*/ 28 h 246"/>
                <a:gd name="T12" fmla="*/ 39 w 114"/>
                <a:gd name="T13" fmla="*/ 0 h 246"/>
                <a:gd name="T14" fmla="*/ 39 w 114"/>
                <a:gd name="T15" fmla="*/ 0 h 246"/>
                <a:gd name="T16" fmla="*/ 40 w 114"/>
                <a:gd name="T17" fmla="*/ 0 h 246"/>
                <a:gd name="T18" fmla="*/ 40 w 114"/>
                <a:gd name="T19" fmla="*/ 0 h 246"/>
                <a:gd name="T20" fmla="*/ 41 w 114"/>
                <a:gd name="T21" fmla="*/ 2 h 246"/>
                <a:gd name="T22" fmla="*/ 41 w 114"/>
                <a:gd name="T23" fmla="*/ 2 h 246"/>
                <a:gd name="T24" fmla="*/ 41 w 114"/>
                <a:gd name="T25" fmla="*/ 2 h 246"/>
                <a:gd name="T26" fmla="*/ 41 w 114"/>
                <a:gd name="T27" fmla="*/ 2 h 246"/>
                <a:gd name="T28" fmla="*/ 44 w 114"/>
                <a:gd name="T29" fmla="*/ 9 h 246"/>
                <a:gd name="T30" fmla="*/ 44 w 114"/>
                <a:gd name="T31" fmla="*/ 9 h 246"/>
                <a:gd name="T32" fmla="*/ 59 w 114"/>
                <a:gd name="T33" fmla="*/ 13 h 246"/>
                <a:gd name="T34" fmla="*/ 59 w 114"/>
                <a:gd name="T35" fmla="*/ 13 h 246"/>
                <a:gd name="T36" fmla="*/ 63 w 114"/>
                <a:gd name="T37" fmla="*/ 13 h 246"/>
                <a:gd name="T38" fmla="*/ 63 w 114"/>
                <a:gd name="T39" fmla="*/ 13 h 246"/>
                <a:gd name="T40" fmla="*/ 77 w 114"/>
                <a:gd name="T41" fmla="*/ 2 h 246"/>
                <a:gd name="T42" fmla="*/ 77 w 114"/>
                <a:gd name="T43" fmla="*/ 2 h 246"/>
                <a:gd name="T44" fmla="*/ 77 w 114"/>
                <a:gd name="T45" fmla="*/ 2 h 246"/>
                <a:gd name="T46" fmla="*/ 77 w 114"/>
                <a:gd name="T47" fmla="*/ 2 h 246"/>
                <a:gd name="T48" fmla="*/ 77 w 114"/>
                <a:gd name="T49" fmla="*/ 1 h 246"/>
                <a:gd name="T50" fmla="*/ 77 w 114"/>
                <a:gd name="T51" fmla="*/ 1 h 246"/>
                <a:gd name="T52" fmla="*/ 79 w 114"/>
                <a:gd name="T53" fmla="*/ 1 h 246"/>
                <a:gd name="T54" fmla="*/ 79 w 114"/>
                <a:gd name="T55" fmla="*/ 1 h 246"/>
                <a:gd name="T56" fmla="*/ 113 w 114"/>
                <a:gd name="T57" fmla="*/ 28 h 246"/>
                <a:gd name="T58" fmla="*/ 113 w 114"/>
                <a:gd name="T59" fmla="*/ 28 h 246"/>
                <a:gd name="T60" fmla="*/ 113 w 114"/>
                <a:gd name="T61" fmla="*/ 29 h 246"/>
                <a:gd name="T62" fmla="*/ 114 w 114"/>
                <a:gd name="T63" fmla="*/ 216 h 246"/>
                <a:gd name="T64" fmla="*/ 114 w 114"/>
                <a:gd name="T65" fmla="*/ 216 h 246"/>
                <a:gd name="T66" fmla="*/ 57 w 114"/>
                <a:gd name="T67" fmla="*/ 246 h 246"/>
                <a:gd name="T68" fmla="*/ 57 w 114"/>
                <a:gd name="T69" fmla="*/ 246 h 246"/>
                <a:gd name="T70" fmla="*/ 57 w 114"/>
                <a:gd name="T71" fmla="*/ 246 h 246"/>
                <a:gd name="T72" fmla="*/ 4 w 114"/>
                <a:gd name="T73" fmla="*/ 216 h 246"/>
                <a:gd name="T74" fmla="*/ 19 w 114"/>
                <a:gd name="T75" fmla="*/ 235 h 246"/>
                <a:gd name="T76" fmla="*/ 19 w 114"/>
                <a:gd name="T77" fmla="*/ 235 h 246"/>
                <a:gd name="T78" fmla="*/ 57 w 114"/>
                <a:gd name="T79" fmla="*/ 243 h 246"/>
                <a:gd name="T80" fmla="*/ 57 w 114"/>
                <a:gd name="T81" fmla="*/ 243 h 246"/>
                <a:gd name="T82" fmla="*/ 57 w 114"/>
                <a:gd name="T83" fmla="*/ 243 h 246"/>
                <a:gd name="T84" fmla="*/ 57 w 114"/>
                <a:gd name="T85" fmla="*/ 243 h 246"/>
                <a:gd name="T86" fmla="*/ 96 w 114"/>
                <a:gd name="T87" fmla="*/ 235 h 246"/>
                <a:gd name="T88" fmla="*/ 96 w 114"/>
                <a:gd name="T89" fmla="*/ 235 h 246"/>
                <a:gd name="T90" fmla="*/ 111 w 114"/>
                <a:gd name="T91" fmla="*/ 216 h 246"/>
                <a:gd name="T92" fmla="*/ 111 w 114"/>
                <a:gd name="T93" fmla="*/ 216 h 246"/>
                <a:gd name="T94" fmla="*/ 111 w 114"/>
                <a:gd name="T95" fmla="*/ 216 h 246"/>
                <a:gd name="T96" fmla="*/ 111 w 114"/>
                <a:gd name="T97" fmla="*/ 216 h 246"/>
                <a:gd name="T98" fmla="*/ 110 w 114"/>
                <a:gd name="T99" fmla="*/ 29 h 246"/>
                <a:gd name="T100" fmla="*/ 80 w 114"/>
                <a:gd name="T101" fmla="*/ 4 h 246"/>
                <a:gd name="T102" fmla="*/ 80 w 114"/>
                <a:gd name="T103" fmla="*/ 4 h 246"/>
                <a:gd name="T104" fmla="*/ 63 w 114"/>
                <a:gd name="T105" fmla="*/ 16 h 246"/>
                <a:gd name="T106" fmla="*/ 63 w 114"/>
                <a:gd name="T107" fmla="*/ 16 h 246"/>
                <a:gd name="T108" fmla="*/ 59 w 114"/>
                <a:gd name="T109" fmla="*/ 16 h 246"/>
                <a:gd name="T110" fmla="*/ 59 w 114"/>
                <a:gd name="T111" fmla="*/ 16 h 246"/>
                <a:gd name="T112" fmla="*/ 42 w 114"/>
                <a:gd name="T113" fmla="*/ 11 h 246"/>
                <a:gd name="T114" fmla="*/ 42 w 114"/>
                <a:gd name="T115" fmla="*/ 11 h 246"/>
                <a:gd name="T116" fmla="*/ 38 w 114"/>
                <a:gd name="T117" fmla="*/ 4 h 246"/>
                <a:gd name="T118" fmla="*/ 38 w 114"/>
                <a:gd name="T119" fmla="*/ 4 h 246"/>
                <a:gd name="T120" fmla="*/ 3 w 114"/>
                <a:gd name="T121" fmla="*/ 30 h 246"/>
                <a:gd name="T122" fmla="*/ 3 w 114"/>
                <a:gd name="T123" fmla="*/ 30 h 246"/>
                <a:gd name="T124" fmla="*/ 4 w 114"/>
                <a:gd name="T125" fmla="*/ 216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4" h="246">
                  <a:moveTo>
                    <a:pt x="57" y="246"/>
                  </a:moveTo>
                  <a:cubicBezTo>
                    <a:pt x="26" y="246"/>
                    <a:pt x="1" y="234"/>
                    <a:pt x="1" y="216"/>
                  </a:cubicBezTo>
                  <a:cubicBezTo>
                    <a:pt x="1" y="216"/>
                    <a:pt x="1" y="216"/>
                    <a:pt x="1" y="21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18" y="9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1" y="1"/>
                    <a:pt x="41" y="1"/>
                    <a:pt x="41" y="2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3"/>
                    <a:pt x="41" y="7"/>
                    <a:pt x="44" y="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8" y="12"/>
                    <a:pt x="55" y="13"/>
                    <a:pt x="59" y="13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61" y="13"/>
                    <a:pt x="63" y="13"/>
                    <a:pt x="63" y="13"/>
                  </a:cubicBezTo>
                  <a:cubicBezTo>
                    <a:pt x="63" y="13"/>
                    <a:pt x="63" y="13"/>
                    <a:pt x="63" y="13"/>
                  </a:cubicBezTo>
                  <a:cubicBezTo>
                    <a:pt x="77" y="11"/>
                    <a:pt x="77" y="4"/>
                    <a:pt x="77" y="2"/>
                  </a:cubicBezTo>
                  <a:cubicBezTo>
                    <a:pt x="77" y="2"/>
                    <a:pt x="77" y="2"/>
                    <a:pt x="77" y="2"/>
                  </a:cubicBezTo>
                  <a:cubicBezTo>
                    <a:pt x="77" y="2"/>
                    <a:pt x="77" y="2"/>
                    <a:pt x="77" y="2"/>
                  </a:cubicBezTo>
                  <a:cubicBezTo>
                    <a:pt x="77" y="2"/>
                    <a:pt x="77" y="2"/>
                    <a:pt x="77" y="2"/>
                  </a:cubicBezTo>
                  <a:cubicBezTo>
                    <a:pt x="77" y="2"/>
                    <a:pt x="77" y="1"/>
                    <a:pt x="77" y="1"/>
                  </a:cubicBezTo>
                  <a:cubicBezTo>
                    <a:pt x="77" y="1"/>
                    <a:pt x="77" y="1"/>
                    <a:pt x="77" y="1"/>
                  </a:cubicBezTo>
                  <a:cubicBezTo>
                    <a:pt x="78" y="0"/>
                    <a:pt x="78" y="0"/>
                    <a:pt x="79" y="1"/>
                  </a:cubicBezTo>
                  <a:cubicBezTo>
                    <a:pt x="79" y="1"/>
                    <a:pt x="79" y="1"/>
                    <a:pt x="79" y="1"/>
                  </a:cubicBezTo>
                  <a:cubicBezTo>
                    <a:pt x="99" y="10"/>
                    <a:pt x="113" y="28"/>
                    <a:pt x="113" y="28"/>
                  </a:cubicBezTo>
                  <a:cubicBezTo>
                    <a:pt x="113" y="28"/>
                    <a:pt x="113" y="28"/>
                    <a:pt x="113" y="28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4" y="216"/>
                    <a:pt x="114" y="216"/>
                    <a:pt x="114" y="216"/>
                  </a:cubicBezTo>
                  <a:cubicBezTo>
                    <a:pt x="114" y="216"/>
                    <a:pt x="114" y="216"/>
                    <a:pt x="114" y="216"/>
                  </a:cubicBezTo>
                  <a:cubicBezTo>
                    <a:pt x="114" y="233"/>
                    <a:pt x="88" y="246"/>
                    <a:pt x="57" y="246"/>
                  </a:cubicBezTo>
                  <a:cubicBezTo>
                    <a:pt x="57" y="246"/>
                    <a:pt x="57" y="246"/>
                    <a:pt x="57" y="246"/>
                  </a:cubicBezTo>
                  <a:cubicBezTo>
                    <a:pt x="57" y="246"/>
                    <a:pt x="57" y="246"/>
                    <a:pt x="57" y="246"/>
                  </a:cubicBezTo>
                  <a:close/>
                  <a:moveTo>
                    <a:pt x="4" y="216"/>
                  </a:moveTo>
                  <a:cubicBezTo>
                    <a:pt x="4" y="223"/>
                    <a:pt x="9" y="230"/>
                    <a:pt x="19" y="235"/>
                  </a:cubicBezTo>
                  <a:cubicBezTo>
                    <a:pt x="19" y="235"/>
                    <a:pt x="19" y="235"/>
                    <a:pt x="19" y="235"/>
                  </a:cubicBezTo>
                  <a:cubicBezTo>
                    <a:pt x="29" y="240"/>
                    <a:pt x="42" y="243"/>
                    <a:pt x="57" y="243"/>
                  </a:cubicBezTo>
                  <a:cubicBezTo>
                    <a:pt x="57" y="243"/>
                    <a:pt x="57" y="243"/>
                    <a:pt x="57" y="243"/>
                  </a:cubicBezTo>
                  <a:cubicBezTo>
                    <a:pt x="57" y="243"/>
                    <a:pt x="57" y="243"/>
                    <a:pt x="57" y="243"/>
                  </a:cubicBezTo>
                  <a:cubicBezTo>
                    <a:pt x="57" y="243"/>
                    <a:pt x="57" y="243"/>
                    <a:pt x="57" y="243"/>
                  </a:cubicBezTo>
                  <a:cubicBezTo>
                    <a:pt x="72" y="243"/>
                    <a:pt x="86" y="240"/>
                    <a:pt x="96" y="235"/>
                  </a:cubicBezTo>
                  <a:cubicBezTo>
                    <a:pt x="96" y="235"/>
                    <a:pt x="96" y="235"/>
                    <a:pt x="96" y="235"/>
                  </a:cubicBezTo>
                  <a:cubicBezTo>
                    <a:pt x="105" y="230"/>
                    <a:pt x="111" y="223"/>
                    <a:pt x="111" y="216"/>
                  </a:cubicBezTo>
                  <a:cubicBezTo>
                    <a:pt x="111" y="216"/>
                    <a:pt x="111" y="216"/>
                    <a:pt x="111" y="216"/>
                  </a:cubicBezTo>
                  <a:cubicBezTo>
                    <a:pt x="111" y="216"/>
                    <a:pt x="111" y="216"/>
                    <a:pt x="111" y="216"/>
                  </a:cubicBezTo>
                  <a:cubicBezTo>
                    <a:pt x="111" y="216"/>
                    <a:pt x="111" y="216"/>
                    <a:pt x="111" y="216"/>
                  </a:cubicBezTo>
                  <a:cubicBezTo>
                    <a:pt x="110" y="29"/>
                    <a:pt x="110" y="29"/>
                    <a:pt x="110" y="29"/>
                  </a:cubicBezTo>
                  <a:cubicBezTo>
                    <a:pt x="108" y="27"/>
                    <a:pt x="96" y="12"/>
                    <a:pt x="80" y="4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79" y="8"/>
                    <a:pt x="76" y="14"/>
                    <a:pt x="63" y="16"/>
                  </a:cubicBezTo>
                  <a:cubicBezTo>
                    <a:pt x="63" y="16"/>
                    <a:pt x="63" y="16"/>
                    <a:pt x="63" y="16"/>
                  </a:cubicBezTo>
                  <a:cubicBezTo>
                    <a:pt x="63" y="16"/>
                    <a:pt x="62" y="16"/>
                    <a:pt x="59" y="16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55" y="16"/>
                    <a:pt x="47" y="15"/>
                    <a:pt x="42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39" y="9"/>
                    <a:pt x="38" y="6"/>
                    <a:pt x="38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21" y="12"/>
                    <a:pt x="6" y="27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4" y="216"/>
                    <a:pt x="4" y="216"/>
                    <a:pt x="4" y="216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5" name="Freeform 172">
              <a:extLst>
                <a:ext uri="{FF2B5EF4-FFF2-40B4-BE49-F238E27FC236}">
                  <a16:creationId xmlns:a16="http://schemas.microsoft.com/office/drawing/2014/main" id="{7400B08D-7765-4C56-8401-0706E161E938}"/>
                </a:ext>
              </a:extLst>
            </p:cNvPr>
            <p:cNvSpPr/>
            <p:nvPr/>
          </p:nvSpPr>
          <p:spPr bwMode="auto">
            <a:xfrm>
              <a:off x="3161" y="755"/>
              <a:ext cx="212" cy="86"/>
            </a:xfrm>
            <a:custGeom>
              <a:avLst/>
              <a:gdLst>
                <a:gd name="T0" fmla="*/ 20 w 39"/>
                <a:gd name="T1" fmla="*/ 0 h 16"/>
                <a:gd name="T2" fmla="*/ 0 w 39"/>
                <a:gd name="T3" fmla="*/ 8 h 16"/>
                <a:gd name="T4" fmla="*/ 20 w 39"/>
                <a:gd name="T5" fmla="*/ 16 h 16"/>
                <a:gd name="T6" fmla="*/ 39 w 39"/>
                <a:gd name="T7" fmla="*/ 8 h 16"/>
                <a:gd name="T8" fmla="*/ 20 w 39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6">
                  <a:moveTo>
                    <a:pt x="20" y="0"/>
                  </a:moveTo>
                  <a:cubicBezTo>
                    <a:pt x="9" y="0"/>
                    <a:pt x="0" y="3"/>
                    <a:pt x="0" y="8"/>
                  </a:cubicBezTo>
                  <a:cubicBezTo>
                    <a:pt x="0" y="13"/>
                    <a:pt x="9" y="16"/>
                    <a:pt x="20" y="16"/>
                  </a:cubicBezTo>
                  <a:cubicBezTo>
                    <a:pt x="31" y="16"/>
                    <a:pt x="39" y="13"/>
                    <a:pt x="39" y="8"/>
                  </a:cubicBezTo>
                  <a:cubicBezTo>
                    <a:pt x="39" y="3"/>
                    <a:pt x="30" y="0"/>
                    <a:pt x="20" y="0"/>
                  </a:cubicBezTo>
                  <a:close/>
                </a:path>
              </a:pathLst>
            </a:custGeom>
            <a:solidFill>
              <a:srgbClr val="EAEC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6" name="Freeform 173">
              <a:extLst>
                <a:ext uri="{FF2B5EF4-FFF2-40B4-BE49-F238E27FC236}">
                  <a16:creationId xmlns:a16="http://schemas.microsoft.com/office/drawing/2014/main" id="{994C4FB9-327C-410D-BF2F-903CEF0C83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55" y="744"/>
              <a:ext cx="229" cy="108"/>
            </a:xfrm>
            <a:custGeom>
              <a:avLst/>
              <a:gdLst>
                <a:gd name="T0" fmla="*/ 0 w 42"/>
                <a:gd name="T1" fmla="*/ 10 h 20"/>
                <a:gd name="T2" fmla="*/ 0 w 42"/>
                <a:gd name="T3" fmla="*/ 10 h 20"/>
                <a:gd name="T4" fmla="*/ 0 w 42"/>
                <a:gd name="T5" fmla="*/ 10 h 20"/>
                <a:gd name="T6" fmla="*/ 0 w 42"/>
                <a:gd name="T7" fmla="*/ 10 h 20"/>
                <a:gd name="T8" fmla="*/ 0 w 42"/>
                <a:gd name="T9" fmla="*/ 10 h 20"/>
                <a:gd name="T10" fmla="*/ 21 w 42"/>
                <a:gd name="T11" fmla="*/ 0 h 20"/>
                <a:gd name="T12" fmla="*/ 21 w 42"/>
                <a:gd name="T13" fmla="*/ 0 h 20"/>
                <a:gd name="T14" fmla="*/ 42 w 42"/>
                <a:gd name="T15" fmla="*/ 10 h 20"/>
                <a:gd name="T16" fmla="*/ 42 w 42"/>
                <a:gd name="T17" fmla="*/ 10 h 20"/>
                <a:gd name="T18" fmla="*/ 42 w 42"/>
                <a:gd name="T19" fmla="*/ 10 h 20"/>
                <a:gd name="T20" fmla="*/ 42 w 42"/>
                <a:gd name="T21" fmla="*/ 10 h 20"/>
                <a:gd name="T22" fmla="*/ 21 w 42"/>
                <a:gd name="T23" fmla="*/ 20 h 20"/>
                <a:gd name="T24" fmla="*/ 21 w 42"/>
                <a:gd name="T25" fmla="*/ 17 h 20"/>
                <a:gd name="T26" fmla="*/ 34 w 42"/>
                <a:gd name="T27" fmla="*/ 14 h 20"/>
                <a:gd name="T28" fmla="*/ 39 w 42"/>
                <a:gd name="T29" fmla="*/ 10 h 20"/>
                <a:gd name="T30" fmla="*/ 39 w 42"/>
                <a:gd name="T31" fmla="*/ 10 h 20"/>
                <a:gd name="T32" fmla="*/ 39 w 42"/>
                <a:gd name="T33" fmla="*/ 10 h 20"/>
                <a:gd name="T34" fmla="*/ 34 w 42"/>
                <a:gd name="T35" fmla="*/ 5 h 20"/>
                <a:gd name="T36" fmla="*/ 21 w 42"/>
                <a:gd name="T37" fmla="*/ 3 h 20"/>
                <a:gd name="T38" fmla="*/ 21 w 42"/>
                <a:gd name="T39" fmla="*/ 3 h 20"/>
                <a:gd name="T40" fmla="*/ 21 w 42"/>
                <a:gd name="T41" fmla="*/ 3 h 20"/>
                <a:gd name="T42" fmla="*/ 7 w 42"/>
                <a:gd name="T43" fmla="*/ 5 h 20"/>
                <a:gd name="T44" fmla="*/ 3 w 42"/>
                <a:gd name="T45" fmla="*/ 10 h 20"/>
                <a:gd name="T46" fmla="*/ 3 w 42"/>
                <a:gd name="T47" fmla="*/ 10 h 20"/>
                <a:gd name="T48" fmla="*/ 3 w 42"/>
                <a:gd name="T49" fmla="*/ 10 h 20"/>
                <a:gd name="T50" fmla="*/ 7 w 42"/>
                <a:gd name="T51" fmla="*/ 15 h 20"/>
                <a:gd name="T52" fmla="*/ 21 w 42"/>
                <a:gd name="T53" fmla="*/ 17 h 20"/>
                <a:gd name="T54" fmla="*/ 41 w 42"/>
                <a:gd name="T55" fmla="*/ 11 h 20"/>
                <a:gd name="T56" fmla="*/ 41 w 42"/>
                <a:gd name="T57" fmla="*/ 11 h 20"/>
                <a:gd name="T58" fmla="*/ 3 w 42"/>
                <a:gd name="T59" fmla="*/ 10 h 20"/>
                <a:gd name="T60" fmla="*/ 3 w 42"/>
                <a:gd name="T61" fmla="*/ 10 h 20"/>
                <a:gd name="T62" fmla="*/ 39 w 42"/>
                <a:gd name="T63" fmla="*/ 10 h 20"/>
                <a:gd name="T64" fmla="*/ 39 w 42"/>
                <a:gd name="T65" fmla="*/ 10 h 20"/>
                <a:gd name="T66" fmla="*/ 3 w 42"/>
                <a:gd name="T67" fmla="*/ 10 h 20"/>
                <a:gd name="T68" fmla="*/ 3 w 42"/>
                <a:gd name="T69" fmla="*/ 10 h 20"/>
                <a:gd name="T70" fmla="*/ 3 w 42"/>
                <a:gd name="T71" fmla="*/ 10 h 20"/>
                <a:gd name="T72" fmla="*/ 3 w 42"/>
                <a:gd name="T73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2" h="20">
                  <a:moveTo>
                    <a:pt x="21" y="20"/>
                  </a:moveTo>
                  <a:cubicBezTo>
                    <a:pt x="10" y="20"/>
                    <a:pt x="0" y="17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3"/>
                    <a:pt x="10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32" y="0"/>
                    <a:pt x="41" y="3"/>
                    <a:pt x="42" y="10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41" y="17"/>
                    <a:pt x="32" y="20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lose/>
                  <a:moveTo>
                    <a:pt x="21" y="17"/>
                  </a:moveTo>
                  <a:cubicBezTo>
                    <a:pt x="26" y="17"/>
                    <a:pt x="31" y="16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7" y="13"/>
                    <a:pt x="39" y="11"/>
                    <a:pt x="39" y="10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39" y="9"/>
                    <a:pt x="37" y="7"/>
                    <a:pt x="34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1" y="4"/>
                    <a:pt x="26" y="3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15" y="3"/>
                    <a:pt x="11" y="4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4" y="7"/>
                    <a:pt x="3" y="9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4" y="13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11" y="16"/>
                    <a:pt x="15" y="17"/>
                    <a:pt x="21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7"/>
                    <a:pt x="21" y="17"/>
                    <a:pt x="21" y="17"/>
                  </a:cubicBezTo>
                  <a:close/>
                  <a:moveTo>
                    <a:pt x="41" y="11"/>
                  </a:moveTo>
                  <a:cubicBezTo>
                    <a:pt x="41" y="11"/>
                    <a:pt x="41" y="11"/>
                    <a:pt x="41" y="11"/>
                  </a:cubicBezTo>
                  <a:cubicBezTo>
                    <a:pt x="41" y="11"/>
                    <a:pt x="41" y="11"/>
                    <a:pt x="41" y="11"/>
                  </a:cubicBezTo>
                  <a:close/>
                  <a:moveTo>
                    <a:pt x="3" y="11"/>
                  </a:move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1"/>
                  </a:cubicBezTo>
                  <a:close/>
                  <a:moveTo>
                    <a:pt x="39" y="10"/>
                  </a:moveTo>
                  <a:cubicBezTo>
                    <a:pt x="39" y="10"/>
                    <a:pt x="39" y="10"/>
                    <a:pt x="39" y="10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39" y="10"/>
                    <a:pt x="39" y="10"/>
                    <a:pt x="39" y="10"/>
                  </a:cubicBezTo>
                  <a:close/>
                  <a:moveTo>
                    <a:pt x="3" y="10"/>
                  </a:move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lose/>
                  <a:moveTo>
                    <a:pt x="3" y="10"/>
                  </a:move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7" name="Freeform 174">
              <a:extLst>
                <a:ext uri="{FF2B5EF4-FFF2-40B4-BE49-F238E27FC236}">
                  <a16:creationId xmlns:a16="http://schemas.microsoft.com/office/drawing/2014/main" id="{1C4E6E10-3F64-4395-9F9E-9911A3BFB6F0}"/>
                </a:ext>
              </a:extLst>
            </p:cNvPr>
            <p:cNvSpPr/>
            <p:nvPr/>
          </p:nvSpPr>
          <p:spPr bwMode="auto">
            <a:xfrm>
              <a:off x="3248" y="457"/>
              <a:ext cx="49" cy="336"/>
            </a:xfrm>
            <a:custGeom>
              <a:avLst/>
              <a:gdLst>
                <a:gd name="T0" fmla="*/ 0 w 9"/>
                <a:gd name="T1" fmla="*/ 0 h 62"/>
                <a:gd name="T2" fmla="*/ 0 w 9"/>
                <a:gd name="T3" fmla="*/ 59 h 62"/>
                <a:gd name="T4" fmla="*/ 5 w 9"/>
                <a:gd name="T5" fmla="*/ 62 h 62"/>
                <a:gd name="T6" fmla="*/ 5 w 9"/>
                <a:gd name="T7" fmla="*/ 62 h 62"/>
                <a:gd name="T8" fmla="*/ 9 w 9"/>
                <a:gd name="T9" fmla="*/ 59 h 62"/>
                <a:gd name="T10" fmla="*/ 9 w 9"/>
                <a:gd name="T11" fmla="*/ 0 h 62"/>
                <a:gd name="T12" fmla="*/ 0 w 9"/>
                <a:gd name="T13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62">
                  <a:moveTo>
                    <a:pt x="0" y="0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0" y="60"/>
                    <a:pt x="2" y="62"/>
                    <a:pt x="5" y="62"/>
                  </a:cubicBezTo>
                  <a:cubicBezTo>
                    <a:pt x="5" y="62"/>
                    <a:pt x="5" y="62"/>
                    <a:pt x="5" y="62"/>
                  </a:cubicBezTo>
                  <a:cubicBezTo>
                    <a:pt x="7" y="62"/>
                    <a:pt x="9" y="60"/>
                    <a:pt x="9" y="59"/>
                  </a:cubicBezTo>
                  <a:cubicBezTo>
                    <a:pt x="9" y="0"/>
                    <a:pt x="9" y="0"/>
                    <a:pt x="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07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8" name="Freeform 175">
              <a:extLst>
                <a:ext uri="{FF2B5EF4-FFF2-40B4-BE49-F238E27FC236}">
                  <a16:creationId xmlns:a16="http://schemas.microsoft.com/office/drawing/2014/main" id="{4B5F3AC3-5B4F-43C1-A828-5C8A6563BA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42" y="451"/>
              <a:ext cx="60" cy="347"/>
            </a:xfrm>
            <a:custGeom>
              <a:avLst/>
              <a:gdLst>
                <a:gd name="T0" fmla="*/ 6 w 11"/>
                <a:gd name="T1" fmla="*/ 64 h 64"/>
                <a:gd name="T2" fmla="*/ 0 w 11"/>
                <a:gd name="T3" fmla="*/ 60 h 64"/>
                <a:gd name="T4" fmla="*/ 0 w 11"/>
                <a:gd name="T5" fmla="*/ 60 h 64"/>
                <a:gd name="T6" fmla="*/ 0 w 11"/>
                <a:gd name="T7" fmla="*/ 1 h 64"/>
                <a:gd name="T8" fmla="*/ 1 w 11"/>
                <a:gd name="T9" fmla="*/ 0 h 64"/>
                <a:gd name="T10" fmla="*/ 1 w 11"/>
                <a:gd name="T11" fmla="*/ 0 h 64"/>
                <a:gd name="T12" fmla="*/ 10 w 11"/>
                <a:gd name="T13" fmla="*/ 0 h 64"/>
                <a:gd name="T14" fmla="*/ 11 w 11"/>
                <a:gd name="T15" fmla="*/ 0 h 64"/>
                <a:gd name="T16" fmla="*/ 11 w 11"/>
                <a:gd name="T17" fmla="*/ 0 h 64"/>
                <a:gd name="T18" fmla="*/ 11 w 11"/>
                <a:gd name="T19" fmla="*/ 1 h 64"/>
                <a:gd name="T20" fmla="*/ 11 w 11"/>
                <a:gd name="T21" fmla="*/ 1 h 64"/>
                <a:gd name="T22" fmla="*/ 11 w 11"/>
                <a:gd name="T23" fmla="*/ 60 h 64"/>
                <a:gd name="T24" fmla="*/ 6 w 11"/>
                <a:gd name="T25" fmla="*/ 64 h 64"/>
                <a:gd name="T26" fmla="*/ 6 w 11"/>
                <a:gd name="T27" fmla="*/ 64 h 64"/>
                <a:gd name="T28" fmla="*/ 6 w 11"/>
                <a:gd name="T29" fmla="*/ 64 h 64"/>
                <a:gd name="T30" fmla="*/ 6 w 11"/>
                <a:gd name="T31" fmla="*/ 64 h 64"/>
                <a:gd name="T32" fmla="*/ 3 w 11"/>
                <a:gd name="T33" fmla="*/ 60 h 64"/>
                <a:gd name="T34" fmla="*/ 6 w 11"/>
                <a:gd name="T35" fmla="*/ 61 h 64"/>
                <a:gd name="T36" fmla="*/ 6 w 11"/>
                <a:gd name="T37" fmla="*/ 61 h 64"/>
                <a:gd name="T38" fmla="*/ 6 w 11"/>
                <a:gd name="T39" fmla="*/ 61 h 64"/>
                <a:gd name="T40" fmla="*/ 6 w 11"/>
                <a:gd name="T41" fmla="*/ 61 h 64"/>
                <a:gd name="T42" fmla="*/ 6 w 11"/>
                <a:gd name="T43" fmla="*/ 61 h 64"/>
                <a:gd name="T44" fmla="*/ 6 w 11"/>
                <a:gd name="T45" fmla="*/ 61 h 64"/>
                <a:gd name="T46" fmla="*/ 8 w 11"/>
                <a:gd name="T47" fmla="*/ 60 h 64"/>
                <a:gd name="T48" fmla="*/ 8 w 11"/>
                <a:gd name="T49" fmla="*/ 60 h 64"/>
                <a:gd name="T50" fmla="*/ 8 w 11"/>
                <a:gd name="T51" fmla="*/ 3 h 64"/>
                <a:gd name="T52" fmla="*/ 3 w 11"/>
                <a:gd name="T53" fmla="*/ 3 h 64"/>
                <a:gd name="T54" fmla="*/ 3 w 11"/>
                <a:gd name="T55" fmla="*/ 6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" h="64">
                  <a:moveTo>
                    <a:pt x="6" y="64"/>
                  </a:moveTo>
                  <a:cubicBezTo>
                    <a:pt x="3" y="64"/>
                    <a:pt x="0" y="63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60"/>
                    <a:pt x="11" y="60"/>
                    <a:pt x="11" y="60"/>
                  </a:cubicBezTo>
                  <a:cubicBezTo>
                    <a:pt x="11" y="62"/>
                    <a:pt x="9" y="64"/>
                    <a:pt x="6" y="64"/>
                  </a:cubicBezTo>
                  <a:cubicBezTo>
                    <a:pt x="6" y="64"/>
                    <a:pt x="6" y="64"/>
                    <a:pt x="6" y="64"/>
                  </a:cubicBezTo>
                  <a:cubicBezTo>
                    <a:pt x="6" y="64"/>
                    <a:pt x="6" y="64"/>
                    <a:pt x="6" y="64"/>
                  </a:cubicBezTo>
                  <a:cubicBezTo>
                    <a:pt x="6" y="64"/>
                    <a:pt x="6" y="64"/>
                    <a:pt x="6" y="64"/>
                  </a:cubicBezTo>
                  <a:close/>
                  <a:moveTo>
                    <a:pt x="3" y="60"/>
                  </a:moveTo>
                  <a:cubicBezTo>
                    <a:pt x="3" y="60"/>
                    <a:pt x="4" y="61"/>
                    <a:pt x="6" y="61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7" y="61"/>
                    <a:pt x="8" y="60"/>
                    <a:pt x="8" y="60"/>
                  </a:cubicBezTo>
                  <a:cubicBezTo>
                    <a:pt x="8" y="60"/>
                    <a:pt x="8" y="60"/>
                    <a:pt x="8" y="60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60"/>
                    <a:pt x="3" y="60"/>
                    <a:pt x="3" y="60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9" name="Freeform 176">
              <a:extLst>
                <a:ext uri="{FF2B5EF4-FFF2-40B4-BE49-F238E27FC236}">
                  <a16:creationId xmlns:a16="http://schemas.microsoft.com/office/drawing/2014/main" id="{138DBB41-F79A-4920-8BDD-F35318F6AD93}"/>
                </a:ext>
              </a:extLst>
            </p:cNvPr>
            <p:cNvSpPr/>
            <p:nvPr/>
          </p:nvSpPr>
          <p:spPr bwMode="auto">
            <a:xfrm>
              <a:off x="3248" y="446"/>
              <a:ext cx="49" cy="22"/>
            </a:xfrm>
            <a:custGeom>
              <a:avLst/>
              <a:gdLst>
                <a:gd name="T0" fmla="*/ 4 w 9"/>
                <a:gd name="T1" fmla="*/ 0 h 4"/>
                <a:gd name="T2" fmla="*/ 0 w 9"/>
                <a:gd name="T3" fmla="*/ 2 h 4"/>
                <a:gd name="T4" fmla="*/ 4 w 9"/>
                <a:gd name="T5" fmla="*/ 4 h 4"/>
                <a:gd name="T6" fmla="*/ 9 w 9"/>
                <a:gd name="T7" fmla="*/ 2 h 4"/>
                <a:gd name="T8" fmla="*/ 4 w 9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">
                  <a:moveTo>
                    <a:pt x="4" y="0"/>
                  </a:moveTo>
                  <a:cubicBezTo>
                    <a:pt x="2" y="1"/>
                    <a:pt x="0" y="1"/>
                    <a:pt x="0" y="2"/>
                  </a:cubicBezTo>
                  <a:cubicBezTo>
                    <a:pt x="0" y="3"/>
                    <a:pt x="2" y="4"/>
                    <a:pt x="4" y="4"/>
                  </a:cubicBezTo>
                  <a:cubicBezTo>
                    <a:pt x="7" y="4"/>
                    <a:pt x="9" y="3"/>
                    <a:pt x="9" y="2"/>
                  </a:cubicBezTo>
                  <a:cubicBezTo>
                    <a:pt x="9" y="1"/>
                    <a:pt x="7" y="0"/>
                    <a:pt x="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0" name="Freeform 177">
              <a:extLst>
                <a:ext uri="{FF2B5EF4-FFF2-40B4-BE49-F238E27FC236}">
                  <a16:creationId xmlns:a16="http://schemas.microsoft.com/office/drawing/2014/main" id="{9907921B-2F78-4134-9382-D9E0E20C65B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42" y="441"/>
              <a:ext cx="60" cy="37"/>
            </a:xfrm>
            <a:custGeom>
              <a:avLst/>
              <a:gdLst>
                <a:gd name="T0" fmla="*/ 5 w 11"/>
                <a:gd name="T1" fmla="*/ 7 h 7"/>
                <a:gd name="T2" fmla="*/ 5 w 11"/>
                <a:gd name="T3" fmla="*/ 7 h 7"/>
                <a:gd name="T4" fmla="*/ 5 w 11"/>
                <a:gd name="T5" fmla="*/ 7 h 7"/>
                <a:gd name="T6" fmla="*/ 0 w 11"/>
                <a:gd name="T7" fmla="*/ 4 h 7"/>
                <a:gd name="T8" fmla="*/ 0 w 11"/>
                <a:gd name="T9" fmla="*/ 4 h 7"/>
                <a:gd name="T10" fmla="*/ 0 w 11"/>
                <a:gd name="T11" fmla="*/ 3 h 7"/>
                <a:gd name="T12" fmla="*/ 5 w 11"/>
                <a:gd name="T13" fmla="*/ 0 h 7"/>
                <a:gd name="T14" fmla="*/ 5 w 11"/>
                <a:gd name="T15" fmla="*/ 0 h 7"/>
                <a:gd name="T16" fmla="*/ 5 w 11"/>
                <a:gd name="T17" fmla="*/ 0 h 7"/>
                <a:gd name="T18" fmla="*/ 5 w 11"/>
                <a:gd name="T19" fmla="*/ 0 h 7"/>
                <a:gd name="T20" fmla="*/ 11 w 11"/>
                <a:gd name="T21" fmla="*/ 3 h 7"/>
                <a:gd name="T22" fmla="*/ 11 w 11"/>
                <a:gd name="T23" fmla="*/ 4 h 7"/>
                <a:gd name="T24" fmla="*/ 5 w 11"/>
                <a:gd name="T25" fmla="*/ 7 h 7"/>
                <a:gd name="T26" fmla="*/ 5 w 11"/>
                <a:gd name="T27" fmla="*/ 7 h 7"/>
                <a:gd name="T28" fmla="*/ 10 w 11"/>
                <a:gd name="T29" fmla="*/ 5 h 7"/>
                <a:gd name="T30" fmla="*/ 10 w 11"/>
                <a:gd name="T31" fmla="*/ 5 h 7"/>
                <a:gd name="T32" fmla="*/ 3 w 11"/>
                <a:gd name="T33" fmla="*/ 4 h 7"/>
                <a:gd name="T34" fmla="*/ 3 w 11"/>
                <a:gd name="T35" fmla="*/ 4 h 7"/>
                <a:gd name="T36" fmla="*/ 3 w 11"/>
                <a:gd name="T37" fmla="*/ 4 h 7"/>
                <a:gd name="T38" fmla="*/ 3 w 11"/>
                <a:gd name="T39" fmla="*/ 4 h 7"/>
                <a:gd name="T40" fmla="*/ 5 w 11"/>
                <a:gd name="T41" fmla="*/ 4 h 7"/>
                <a:gd name="T42" fmla="*/ 7 w 11"/>
                <a:gd name="T43" fmla="*/ 3 h 7"/>
                <a:gd name="T44" fmla="*/ 5 w 11"/>
                <a:gd name="T45" fmla="*/ 3 h 7"/>
                <a:gd name="T46" fmla="*/ 5 w 11"/>
                <a:gd name="T47" fmla="*/ 3 h 7"/>
                <a:gd name="T48" fmla="*/ 3 w 11"/>
                <a:gd name="T49" fmla="*/ 3 h 7"/>
                <a:gd name="T50" fmla="*/ 5 w 11"/>
                <a:gd name="T51" fmla="*/ 4 h 7"/>
                <a:gd name="T52" fmla="*/ 6 w 11"/>
                <a:gd name="T53" fmla="*/ 3 h 7"/>
                <a:gd name="T54" fmla="*/ 7 w 11"/>
                <a:gd name="T55" fmla="*/ 2 h 7"/>
                <a:gd name="T56" fmla="*/ 7 w 11"/>
                <a:gd name="T57" fmla="*/ 2 h 7"/>
                <a:gd name="T58" fmla="*/ 7 w 11"/>
                <a:gd name="T59" fmla="*/ 2 h 7"/>
                <a:gd name="T60" fmla="*/ 7 w 11"/>
                <a:gd name="T61" fmla="*/ 2 h 7"/>
                <a:gd name="T62" fmla="*/ 7 w 11"/>
                <a:gd name="T63" fmla="*/ 2 h 7"/>
                <a:gd name="T64" fmla="*/ 5 w 11"/>
                <a:gd name="T65" fmla="*/ 1 h 7"/>
                <a:gd name="T66" fmla="*/ 7 w 11"/>
                <a:gd name="T67" fmla="*/ 1 h 7"/>
                <a:gd name="T68" fmla="*/ 7 w 11"/>
                <a:gd name="T69" fmla="*/ 1 h 7"/>
                <a:gd name="T70" fmla="*/ 5 w 11"/>
                <a:gd name="T71" fmla="*/ 1 h 7"/>
                <a:gd name="T72" fmla="*/ 5 w 11"/>
                <a:gd name="T73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" h="7">
                  <a:moveTo>
                    <a:pt x="5" y="7"/>
                  </a:move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3" y="6"/>
                    <a:pt x="1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0"/>
                    <a:pt x="3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8" y="0"/>
                    <a:pt x="11" y="0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0" y="6"/>
                    <a:pt x="8" y="6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lose/>
                  <a:moveTo>
                    <a:pt x="10" y="5"/>
                  </a:move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lose/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lose/>
                  <a:moveTo>
                    <a:pt x="5" y="4"/>
                  </a:moveTo>
                  <a:cubicBezTo>
                    <a:pt x="5" y="4"/>
                    <a:pt x="6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4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4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lose/>
                  <a:moveTo>
                    <a:pt x="6" y="3"/>
                  </a:moveTo>
                  <a:cubicBezTo>
                    <a:pt x="6" y="2"/>
                    <a:pt x="6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2"/>
                    <a:pt x="6" y="3"/>
                  </a:cubicBezTo>
                  <a:close/>
                  <a:moveTo>
                    <a:pt x="7" y="2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lose/>
                  <a:moveTo>
                    <a:pt x="7" y="2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lose/>
                  <a:moveTo>
                    <a:pt x="5" y="1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"/>
                    <a:pt x="5" y="1"/>
                    <a:pt x="5" y="1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4" name="文本框 3">
            <a:extLst>
              <a:ext uri="{FF2B5EF4-FFF2-40B4-BE49-F238E27FC236}">
                <a16:creationId xmlns:a16="http://schemas.microsoft.com/office/drawing/2014/main" id="{036B1A12-1031-4979-B360-7F141B1D8E29}"/>
              </a:ext>
            </a:extLst>
          </p:cNvPr>
          <p:cNvSpPr txBox="1"/>
          <p:nvPr/>
        </p:nvSpPr>
        <p:spPr>
          <a:xfrm>
            <a:off x="1303037" y="325662"/>
            <a:ext cx="2164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小结</a:t>
            </a:r>
          </a:p>
        </p:txBody>
      </p:sp>
      <p:sp>
        <p:nvSpPr>
          <p:cNvPr id="101" name="Freeform 56">
            <a:extLst>
              <a:ext uri="{FF2B5EF4-FFF2-40B4-BE49-F238E27FC236}">
                <a16:creationId xmlns:a16="http://schemas.microsoft.com/office/drawing/2014/main" id="{17A49BAC-AC3B-4351-BA88-A29657B3B34F}"/>
              </a:ext>
            </a:extLst>
          </p:cNvPr>
          <p:cNvSpPr/>
          <p:nvPr/>
        </p:nvSpPr>
        <p:spPr bwMode="auto">
          <a:xfrm>
            <a:off x="4710762" y="1146068"/>
            <a:ext cx="6529351" cy="4332454"/>
          </a:xfrm>
          <a:custGeom>
            <a:avLst/>
            <a:gdLst>
              <a:gd name="T0" fmla="*/ 145 w 153"/>
              <a:gd name="T1" fmla="*/ 2 h 52"/>
              <a:gd name="T2" fmla="*/ 143 w 153"/>
              <a:gd name="T3" fmla="*/ 4 h 52"/>
              <a:gd name="T4" fmla="*/ 121 w 153"/>
              <a:gd name="T5" fmla="*/ 3 h 52"/>
              <a:gd name="T6" fmla="*/ 84 w 153"/>
              <a:gd name="T7" fmla="*/ 4 h 52"/>
              <a:gd name="T8" fmla="*/ 29 w 153"/>
              <a:gd name="T9" fmla="*/ 3 h 52"/>
              <a:gd name="T10" fmla="*/ 23 w 153"/>
              <a:gd name="T11" fmla="*/ 4 h 52"/>
              <a:gd name="T12" fmla="*/ 7 w 153"/>
              <a:gd name="T13" fmla="*/ 4 h 52"/>
              <a:gd name="T14" fmla="*/ 4 w 153"/>
              <a:gd name="T15" fmla="*/ 33 h 52"/>
              <a:gd name="T16" fmla="*/ 5 w 153"/>
              <a:gd name="T17" fmla="*/ 45 h 52"/>
              <a:gd name="T18" fmla="*/ 17 w 153"/>
              <a:gd name="T19" fmla="*/ 49 h 52"/>
              <a:gd name="T20" fmla="*/ 27 w 153"/>
              <a:gd name="T21" fmla="*/ 49 h 52"/>
              <a:gd name="T22" fmla="*/ 38 w 153"/>
              <a:gd name="T23" fmla="*/ 48 h 52"/>
              <a:gd name="T24" fmla="*/ 41 w 153"/>
              <a:gd name="T25" fmla="*/ 49 h 52"/>
              <a:gd name="T26" fmla="*/ 57 w 153"/>
              <a:gd name="T27" fmla="*/ 48 h 52"/>
              <a:gd name="T28" fmla="*/ 61 w 153"/>
              <a:gd name="T29" fmla="*/ 49 h 52"/>
              <a:gd name="T30" fmla="*/ 68 w 153"/>
              <a:gd name="T31" fmla="*/ 49 h 52"/>
              <a:gd name="T32" fmla="*/ 102 w 153"/>
              <a:gd name="T33" fmla="*/ 49 h 52"/>
              <a:gd name="T34" fmla="*/ 149 w 153"/>
              <a:gd name="T35" fmla="*/ 49 h 52"/>
              <a:gd name="T36" fmla="*/ 150 w 153"/>
              <a:gd name="T37" fmla="*/ 24 h 52"/>
              <a:gd name="T38" fmla="*/ 150 w 153"/>
              <a:gd name="T39" fmla="*/ 3 h 52"/>
              <a:gd name="T40" fmla="*/ 151 w 153"/>
              <a:gd name="T41" fmla="*/ 1 h 52"/>
              <a:gd name="T42" fmla="*/ 153 w 153"/>
              <a:gd name="T43" fmla="*/ 3 h 52"/>
              <a:gd name="T44" fmla="*/ 152 w 153"/>
              <a:gd name="T45" fmla="*/ 5 h 52"/>
              <a:gd name="T46" fmla="*/ 152 w 153"/>
              <a:gd name="T47" fmla="*/ 24 h 52"/>
              <a:gd name="T48" fmla="*/ 151 w 153"/>
              <a:gd name="T49" fmla="*/ 27 h 52"/>
              <a:gd name="T50" fmla="*/ 152 w 153"/>
              <a:gd name="T51" fmla="*/ 36 h 52"/>
              <a:gd name="T52" fmla="*/ 153 w 153"/>
              <a:gd name="T53" fmla="*/ 49 h 52"/>
              <a:gd name="T54" fmla="*/ 152 w 153"/>
              <a:gd name="T55" fmla="*/ 52 h 52"/>
              <a:gd name="T56" fmla="*/ 135 w 153"/>
              <a:gd name="T57" fmla="*/ 49 h 52"/>
              <a:gd name="T58" fmla="*/ 109 w 153"/>
              <a:gd name="T59" fmla="*/ 50 h 52"/>
              <a:gd name="T60" fmla="*/ 100 w 153"/>
              <a:gd name="T61" fmla="*/ 51 h 52"/>
              <a:gd name="T62" fmla="*/ 72 w 153"/>
              <a:gd name="T63" fmla="*/ 52 h 52"/>
              <a:gd name="T64" fmla="*/ 57 w 153"/>
              <a:gd name="T65" fmla="*/ 50 h 52"/>
              <a:gd name="T66" fmla="*/ 17 w 153"/>
              <a:gd name="T67" fmla="*/ 51 h 52"/>
              <a:gd name="T68" fmla="*/ 3 w 153"/>
              <a:gd name="T69" fmla="*/ 52 h 52"/>
              <a:gd name="T70" fmla="*/ 3 w 153"/>
              <a:gd name="T71" fmla="*/ 46 h 52"/>
              <a:gd name="T72" fmla="*/ 2 w 153"/>
              <a:gd name="T73" fmla="*/ 43 h 52"/>
              <a:gd name="T74" fmla="*/ 4 w 153"/>
              <a:gd name="T75" fmla="*/ 4 h 52"/>
              <a:gd name="T76" fmla="*/ 0 w 153"/>
              <a:gd name="T77" fmla="*/ 3 h 52"/>
              <a:gd name="T78" fmla="*/ 3 w 153"/>
              <a:gd name="T79" fmla="*/ 2 h 52"/>
              <a:gd name="T80" fmla="*/ 19 w 153"/>
              <a:gd name="T81" fmla="*/ 2 h 52"/>
              <a:gd name="T82" fmla="*/ 27 w 153"/>
              <a:gd name="T83" fmla="*/ 1 h 52"/>
              <a:gd name="T84" fmla="*/ 35 w 153"/>
              <a:gd name="T85" fmla="*/ 2 h 52"/>
              <a:gd name="T86" fmla="*/ 44 w 153"/>
              <a:gd name="T87" fmla="*/ 1 h 52"/>
              <a:gd name="T88" fmla="*/ 83 w 153"/>
              <a:gd name="T89" fmla="*/ 2 h 52"/>
              <a:gd name="T90" fmla="*/ 92 w 153"/>
              <a:gd name="T91" fmla="*/ 2 h 52"/>
              <a:gd name="T92" fmla="*/ 123 w 153"/>
              <a:gd name="T93" fmla="*/ 1 h 52"/>
              <a:gd name="T94" fmla="*/ 135 w 153"/>
              <a:gd name="T95" fmla="*/ 1 h 52"/>
              <a:gd name="T96" fmla="*/ 145 w 153"/>
              <a:gd name="T97" fmla="*/ 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53" h="52">
                <a:moveTo>
                  <a:pt x="145" y="2"/>
                </a:moveTo>
                <a:cubicBezTo>
                  <a:pt x="145" y="4"/>
                  <a:pt x="142" y="3"/>
                  <a:pt x="143" y="4"/>
                </a:cubicBezTo>
                <a:cubicBezTo>
                  <a:pt x="135" y="4"/>
                  <a:pt x="129" y="2"/>
                  <a:pt x="121" y="3"/>
                </a:cubicBezTo>
                <a:cubicBezTo>
                  <a:pt x="110" y="3"/>
                  <a:pt x="98" y="4"/>
                  <a:pt x="84" y="4"/>
                </a:cubicBezTo>
                <a:cubicBezTo>
                  <a:pt x="66" y="4"/>
                  <a:pt x="47" y="3"/>
                  <a:pt x="29" y="3"/>
                </a:cubicBezTo>
                <a:cubicBezTo>
                  <a:pt x="27" y="3"/>
                  <a:pt x="25" y="4"/>
                  <a:pt x="23" y="4"/>
                </a:cubicBezTo>
                <a:cubicBezTo>
                  <a:pt x="18" y="4"/>
                  <a:pt x="12" y="3"/>
                  <a:pt x="7" y="4"/>
                </a:cubicBezTo>
                <a:cubicBezTo>
                  <a:pt x="4" y="13"/>
                  <a:pt x="4" y="23"/>
                  <a:pt x="4" y="33"/>
                </a:cubicBezTo>
                <a:cubicBezTo>
                  <a:pt x="4" y="37"/>
                  <a:pt x="4" y="41"/>
                  <a:pt x="5" y="45"/>
                </a:cubicBezTo>
                <a:cubicBezTo>
                  <a:pt x="3" y="51"/>
                  <a:pt x="12" y="49"/>
                  <a:pt x="17" y="49"/>
                </a:cubicBezTo>
                <a:cubicBezTo>
                  <a:pt x="20" y="49"/>
                  <a:pt x="24" y="49"/>
                  <a:pt x="27" y="49"/>
                </a:cubicBezTo>
                <a:cubicBezTo>
                  <a:pt x="31" y="49"/>
                  <a:pt x="33" y="48"/>
                  <a:pt x="38" y="48"/>
                </a:cubicBezTo>
                <a:cubicBezTo>
                  <a:pt x="39" y="48"/>
                  <a:pt x="40" y="49"/>
                  <a:pt x="41" y="49"/>
                </a:cubicBezTo>
                <a:cubicBezTo>
                  <a:pt x="47" y="49"/>
                  <a:pt x="51" y="48"/>
                  <a:pt x="57" y="48"/>
                </a:cubicBezTo>
                <a:cubicBezTo>
                  <a:pt x="59" y="48"/>
                  <a:pt x="60" y="49"/>
                  <a:pt x="61" y="49"/>
                </a:cubicBezTo>
                <a:cubicBezTo>
                  <a:pt x="63" y="50"/>
                  <a:pt x="66" y="49"/>
                  <a:pt x="68" y="49"/>
                </a:cubicBezTo>
                <a:cubicBezTo>
                  <a:pt x="79" y="50"/>
                  <a:pt x="91" y="50"/>
                  <a:pt x="102" y="49"/>
                </a:cubicBezTo>
                <a:cubicBezTo>
                  <a:pt x="118" y="48"/>
                  <a:pt x="132" y="47"/>
                  <a:pt x="149" y="49"/>
                </a:cubicBezTo>
                <a:cubicBezTo>
                  <a:pt x="149" y="40"/>
                  <a:pt x="150" y="33"/>
                  <a:pt x="150" y="24"/>
                </a:cubicBezTo>
                <a:cubicBezTo>
                  <a:pt x="150" y="16"/>
                  <a:pt x="149" y="11"/>
                  <a:pt x="150" y="3"/>
                </a:cubicBezTo>
                <a:cubicBezTo>
                  <a:pt x="151" y="3"/>
                  <a:pt x="151" y="2"/>
                  <a:pt x="151" y="1"/>
                </a:cubicBezTo>
                <a:cubicBezTo>
                  <a:pt x="152" y="1"/>
                  <a:pt x="153" y="3"/>
                  <a:pt x="153" y="3"/>
                </a:cubicBezTo>
                <a:cubicBezTo>
                  <a:pt x="153" y="4"/>
                  <a:pt x="152" y="4"/>
                  <a:pt x="152" y="5"/>
                </a:cubicBezTo>
                <a:cubicBezTo>
                  <a:pt x="151" y="12"/>
                  <a:pt x="152" y="18"/>
                  <a:pt x="152" y="24"/>
                </a:cubicBezTo>
                <a:cubicBezTo>
                  <a:pt x="152" y="25"/>
                  <a:pt x="151" y="26"/>
                  <a:pt x="151" y="27"/>
                </a:cubicBezTo>
                <a:cubicBezTo>
                  <a:pt x="151" y="30"/>
                  <a:pt x="152" y="33"/>
                  <a:pt x="152" y="36"/>
                </a:cubicBezTo>
                <a:cubicBezTo>
                  <a:pt x="151" y="41"/>
                  <a:pt x="149" y="47"/>
                  <a:pt x="153" y="49"/>
                </a:cubicBezTo>
                <a:cubicBezTo>
                  <a:pt x="152" y="50"/>
                  <a:pt x="152" y="51"/>
                  <a:pt x="152" y="52"/>
                </a:cubicBezTo>
                <a:cubicBezTo>
                  <a:pt x="147" y="49"/>
                  <a:pt x="140" y="51"/>
                  <a:pt x="135" y="49"/>
                </a:cubicBezTo>
                <a:cubicBezTo>
                  <a:pt x="128" y="49"/>
                  <a:pt x="116" y="50"/>
                  <a:pt x="109" y="50"/>
                </a:cubicBezTo>
                <a:cubicBezTo>
                  <a:pt x="107" y="51"/>
                  <a:pt x="103" y="51"/>
                  <a:pt x="100" y="51"/>
                </a:cubicBezTo>
                <a:cubicBezTo>
                  <a:pt x="91" y="51"/>
                  <a:pt x="81" y="52"/>
                  <a:pt x="72" y="52"/>
                </a:cubicBezTo>
                <a:cubicBezTo>
                  <a:pt x="67" y="52"/>
                  <a:pt x="61" y="52"/>
                  <a:pt x="57" y="50"/>
                </a:cubicBezTo>
                <a:cubicBezTo>
                  <a:pt x="44" y="50"/>
                  <a:pt x="30" y="51"/>
                  <a:pt x="17" y="51"/>
                </a:cubicBezTo>
                <a:cubicBezTo>
                  <a:pt x="13" y="52"/>
                  <a:pt x="7" y="52"/>
                  <a:pt x="3" y="52"/>
                </a:cubicBezTo>
                <a:cubicBezTo>
                  <a:pt x="2" y="50"/>
                  <a:pt x="3" y="48"/>
                  <a:pt x="3" y="46"/>
                </a:cubicBezTo>
                <a:cubicBezTo>
                  <a:pt x="3" y="45"/>
                  <a:pt x="2" y="44"/>
                  <a:pt x="2" y="43"/>
                </a:cubicBezTo>
                <a:cubicBezTo>
                  <a:pt x="1" y="30"/>
                  <a:pt x="3" y="19"/>
                  <a:pt x="4" y="4"/>
                </a:cubicBezTo>
                <a:cubicBezTo>
                  <a:pt x="4" y="3"/>
                  <a:pt x="1" y="4"/>
                  <a:pt x="0" y="3"/>
                </a:cubicBezTo>
                <a:cubicBezTo>
                  <a:pt x="1" y="1"/>
                  <a:pt x="2" y="1"/>
                  <a:pt x="3" y="2"/>
                </a:cubicBezTo>
                <a:cubicBezTo>
                  <a:pt x="8" y="1"/>
                  <a:pt x="14" y="2"/>
                  <a:pt x="19" y="2"/>
                </a:cubicBezTo>
                <a:cubicBezTo>
                  <a:pt x="22" y="2"/>
                  <a:pt x="25" y="1"/>
                  <a:pt x="27" y="1"/>
                </a:cubicBezTo>
                <a:cubicBezTo>
                  <a:pt x="30" y="1"/>
                  <a:pt x="32" y="2"/>
                  <a:pt x="35" y="2"/>
                </a:cubicBezTo>
                <a:cubicBezTo>
                  <a:pt x="38" y="2"/>
                  <a:pt x="41" y="2"/>
                  <a:pt x="44" y="1"/>
                </a:cubicBezTo>
                <a:cubicBezTo>
                  <a:pt x="56" y="1"/>
                  <a:pt x="70" y="2"/>
                  <a:pt x="83" y="2"/>
                </a:cubicBezTo>
                <a:cubicBezTo>
                  <a:pt x="86" y="2"/>
                  <a:pt x="89" y="2"/>
                  <a:pt x="92" y="2"/>
                </a:cubicBezTo>
                <a:cubicBezTo>
                  <a:pt x="101" y="2"/>
                  <a:pt x="113" y="1"/>
                  <a:pt x="123" y="1"/>
                </a:cubicBezTo>
                <a:cubicBezTo>
                  <a:pt x="127" y="1"/>
                  <a:pt x="131" y="1"/>
                  <a:pt x="135" y="1"/>
                </a:cubicBezTo>
                <a:cubicBezTo>
                  <a:pt x="138" y="2"/>
                  <a:pt x="142" y="0"/>
                  <a:pt x="145" y="2"/>
                </a:cubicBez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EE52EE8-6D7E-4C9E-BC48-D603BD00E202}"/>
              </a:ext>
            </a:extLst>
          </p:cNvPr>
          <p:cNvSpPr txBox="1"/>
          <p:nvPr/>
        </p:nvSpPr>
        <p:spPr>
          <a:xfrm>
            <a:off x="5005777" y="1624693"/>
            <a:ext cx="6040048" cy="1895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华文新魏" panose="02010800040101010101" pitchFamily="2" charset="-122"/>
                <a:ea typeface="华文新魏" panose="02010800040101010101" pitchFamily="2" charset="-122"/>
              </a:rPr>
              <a:t>我们应该教会孩子主动拒绝别人的亲吻，也不去乱亲别人。同时家长们不要过分亲近孩子，更要戒掉不卫生的喂食习惯，以免给孩子带来风险。</a:t>
            </a:r>
          </a:p>
          <a:p>
            <a:pPr>
              <a:lnSpc>
                <a:spcPct val="150000"/>
              </a:lnSpc>
            </a:pPr>
            <a:endParaRPr lang="en-US" altLang="zh-CN" sz="20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animBg="1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|1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"/>
</p:tagLst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儿医健康进校园-BLS+哈姆立克 new" id="{8B1BA223-252E-7B4B-951E-050F43E20FB2}" vid="{D086683E-9626-5244-B885-87323F45CB97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454</Words>
  <Application>Microsoft Office PowerPoint</Application>
  <PresentationFormat>宽屏</PresentationFormat>
  <Paragraphs>56</Paragraphs>
  <Slides>10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8" baseType="lpstr">
      <vt:lpstr>等线</vt:lpstr>
      <vt:lpstr>等线 Light</vt:lpstr>
      <vt:lpstr>华文新魏</vt:lpstr>
      <vt:lpstr>宋体</vt:lpstr>
      <vt:lpstr>微软雅黑</vt:lpstr>
      <vt:lpstr>Arial</vt:lpstr>
      <vt:lpstr>Calibri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医院季度工作总结PPT模板设计</dc:title>
  <dc:creator>春秋视觉工作室</dc:creator>
  <cp:lastModifiedBy>abc6</cp:lastModifiedBy>
  <cp:revision>113</cp:revision>
  <dcterms:created xsi:type="dcterms:W3CDTF">2014-11-14T09:15:00Z</dcterms:created>
  <dcterms:modified xsi:type="dcterms:W3CDTF">2021-03-10T08:27:10Z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2052-10.1.0.6554</vt:lpwstr>
  </property>
</Properties>
</file>